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  <p:embeddedFont>
      <p:font typeface="Montserrat Black"/>
      <p:bold r:id="rId40"/>
      <p:boldItalic r:id="rId41"/>
    </p:embeddedFont>
    <p:embeddedFont>
      <p:font typeface="Arvo"/>
      <p:regular r:id="rId42"/>
      <p:bold r:id="rId43"/>
      <p:italic r:id="rId44"/>
      <p:boldItalic r:id="rId45"/>
    </p:embeddedFont>
    <p:embeddedFont>
      <p:font typeface="Montserrat Medium"/>
      <p:regular r:id="rId46"/>
      <p:bold r:id="rId47"/>
      <p:italic r:id="rId48"/>
      <p:boldItalic r:id="rId49"/>
    </p:embeddedFont>
    <p:embeddedFont>
      <p:font typeface="Fira Sans Condensed Medium"/>
      <p:regular r:id="rId50"/>
      <p:bold r:id="rId51"/>
      <p:italic r:id="rId52"/>
      <p:boldItalic r:id="rId53"/>
    </p:embeddedFont>
    <p:embeddedFont>
      <p:font typeface="Montserrat Light"/>
      <p:regular r:id="rId54"/>
      <p:bold r:id="rId55"/>
      <p:italic r:id="rId56"/>
      <p:boldItalic r:id="rId57"/>
    </p:embeddedFont>
    <p:embeddedFont>
      <p:font typeface="Bodoni"/>
      <p:regular r:id="rId58"/>
      <p:bold r:id="rId59"/>
      <p:italic r:id="rId60"/>
      <p:boldItalic r:id="rId61"/>
    </p:embeddedFont>
    <p:embeddedFont>
      <p:font typeface="Montserrat ExtraBold"/>
      <p:bold r:id="rId62"/>
      <p:boldItalic r:id="rId63"/>
    </p:embeddedFont>
    <p:embeddedFont>
      <p:font typeface="Quicksand Light"/>
      <p:regular r:id="rId64"/>
      <p:bold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Black-bold.fntdata"/><Relationship Id="rId42" Type="http://schemas.openxmlformats.org/officeDocument/2006/relationships/font" Target="fonts/Arvo-regular.fntdata"/><Relationship Id="rId41" Type="http://schemas.openxmlformats.org/officeDocument/2006/relationships/font" Target="fonts/MontserratBlack-boldItalic.fntdata"/><Relationship Id="rId44" Type="http://schemas.openxmlformats.org/officeDocument/2006/relationships/font" Target="fonts/Arvo-italic.fntdata"/><Relationship Id="rId43" Type="http://schemas.openxmlformats.org/officeDocument/2006/relationships/font" Target="fonts/Arvo-bold.fntdata"/><Relationship Id="rId46" Type="http://schemas.openxmlformats.org/officeDocument/2006/relationships/font" Target="fonts/MontserratMedium-regular.fntdata"/><Relationship Id="rId45" Type="http://schemas.openxmlformats.org/officeDocument/2006/relationships/font" Target="fonts/Arv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Medium-italic.fntdata"/><Relationship Id="rId47" Type="http://schemas.openxmlformats.org/officeDocument/2006/relationships/font" Target="fonts/MontserratMedium-bold.fntdata"/><Relationship Id="rId49" Type="http://schemas.openxmlformats.org/officeDocument/2006/relationships/font" Target="fonts/Montserrat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Montserrat-bold.fntdata"/><Relationship Id="rId36" Type="http://schemas.openxmlformats.org/officeDocument/2006/relationships/font" Target="fonts/Montserrat-regular.fntdata"/><Relationship Id="rId39" Type="http://schemas.openxmlformats.org/officeDocument/2006/relationships/font" Target="fonts/Montserrat-boldItalic.fntdata"/><Relationship Id="rId38" Type="http://schemas.openxmlformats.org/officeDocument/2006/relationships/font" Target="fonts/Montserrat-italic.fntdata"/><Relationship Id="rId62" Type="http://schemas.openxmlformats.org/officeDocument/2006/relationships/font" Target="fonts/MontserratExtraBold-bold.fntdata"/><Relationship Id="rId61" Type="http://schemas.openxmlformats.org/officeDocument/2006/relationships/font" Target="fonts/Bodoni-boldItalic.fntdata"/><Relationship Id="rId20" Type="http://schemas.openxmlformats.org/officeDocument/2006/relationships/slide" Target="slides/slide16.xml"/><Relationship Id="rId64" Type="http://schemas.openxmlformats.org/officeDocument/2006/relationships/font" Target="fonts/QuicksandLight-regular.fntdata"/><Relationship Id="rId63" Type="http://schemas.openxmlformats.org/officeDocument/2006/relationships/font" Target="fonts/MontserratExtraBold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65" Type="http://schemas.openxmlformats.org/officeDocument/2006/relationships/font" Target="fonts/QuicksandLight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Bodoni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FiraSansCondensedMedium-bold.fntdata"/><Relationship Id="rId50" Type="http://schemas.openxmlformats.org/officeDocument/2006/relationships/font" Target="fonts/FiraSansCondensedMedium-regular.fntdata"/><Relationship Id="rId53" Type="http://schemas.openxmlformats.org/officeDocument/2006/relationships/font" Target="fonts/FiraSansCondensedMedium-boldItalic.fntdata"/><Relationship Id="rId52" Type="http://schemas.openxmlformats.org/officeDocument/2006/relationships/font" Target="fonts/FiraSansCondensedMedium-italic.fntdata"/><Relationship Id="rId11" Type="http://schemas.openxmlformats.org/officeDocument/2006/relationships/slide" Target="slides/slide7.xml"/><Relationship Id="rId55" Type="http://schemas.openxmlformats.org/officeDocument/2006/relationships/font" Target="fonts/MontserratLight-bold.fntdata"/><Relationship Id="rId10" Type="http://schemas.openxmlformats.org/officeDocument/2006/relationships/slide" Target="slides/slide6.xml"/><Relationship Id="rId54" Type="http://schemas.openxmlformats.org/officeDocument/2006/relationships/font" Target="fonts/MontserratLight-regular.fntdata"/><Relationship Id="rId13" Type="http://schemas.openxmlformats.org/officeDocument/2006/relationships/slide" Target="slides/slide9.xml"/><Relationship Id="rId57" Type="http://schemas.openxmlformats.org/officeDocument/2006/relationships/font" Target="fonts/MontserratLight-boldItalic.fntdata"/><Relationship Id="rId12" Type="http://schemas.openxmlformats.org/officeDocument/2006/relationships/slide" Target="slides/slide8.xml"/><Relationship Id="rId56" Type="http://schemas.openxmlformats.org/officeDocument/2006/relationships/font" Target="fonts/MontserratLight-italic.fntdata"/><Relationship Id="rId15" Type="http://schemas.openxmlformats.org/officeDocument/2006/relationships/slide" Target="slides/slide11.xml"/><Relationship Id="rId59" Type="http://schemas.openxmlformats.org/officeDocument/2006/relationships/font" Target="fonts/Bodoni-bold.fntdata"/><Relationship Id="rId14" Type="http://schemas.openxmlformats.org/officeDocument/2006/relationships/slide" Target="slides/slide10.xml"/><Relationship Id="rId58" Type="http://schemas.openxmlformats.org/officeDocument/2006/relationships/font" Target="fonts/Bodoni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c8379df5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c8379df5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c8379df50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6c8379df50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c8379df50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c8379df50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6c8379df50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6c8379df50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6c8379df50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6c8379df50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6c8379df50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6c8379df50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6c8379df50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6c8379df50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6c8379df50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6c8379df50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6c8379df50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6c8379df50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6c8379df50_0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6c8379df50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6c8379df50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6c8379df50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c8379df5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c8379df5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6c8379df50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6c8379df50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6c8379df50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6c8379df50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6c8379df50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6c8379df50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6c8379df50_0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6c8379df50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6c8379df50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6c8379df50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6c8379df50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6c8379df50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6c8379df50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6c8379df50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6c8379df50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6c8379df50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6c8379df50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6c8379df50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c8379df50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6c8379df50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8379df5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8379df5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6c8379df50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6c8379df50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6c8379df50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6c8379df50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6c8379df5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6c8379df5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c8379df5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c8379df5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c8379df5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c8379df5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c8379df5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c8379df5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c8379df50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6c8379df5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c8379df50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c8379df50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92825" y="1215475"/>
            <a:ext cx="6746400" cy="20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50853" y="-78032"/>
            <a:ext cx="9220141" cy="5274278"/>
            <a:chOff x="238125" y="810400"/>
            <a:chExt cx="7122550" cy="4074375"/>
          </a:xfrm>
        </p:grpSpPr>
        <p:sp>
          <p:nvSpPr>
            <p:cNvPr id="12" name="Google Shape;12;p2"/>
            <p:cNvSpPr/>
            <p:nvPr/>
          </p:nvSpPr>
          <p:spPr>
            <a:xfrm>
              <a:off x="238125" y="839425"/>
              <a:ext cx="956600" cy="933575"/>
            </a:xfrm>
            <a:custGeom>
              <a:rect b="b" l="l" r="r" t="t"/>
              <a:pathLst>
                <a:path extrusionOk="0" h="37343" w="38264">
                  <a:moveTo>
                    <a:pt x="0" y="1"/>
                  </a:moveTo>
                  <a:lnTo>
                    <a:pt x="0" y="37342"/>
                  </a:lnTo>
                  <a:lnTo>
                    <a:pt x="38264" y="186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68200" y="810400"/>
              <a:ext cx="3192475" cy="835800"/>
            </a:xfrm>
            <a:custGeom>
              <a:rect b="b" l="l" r="r" t="t"/>
              <a:pathLst>
                <a:path extrusionOk="0" h="33432" w="127699">
                  <a:moveTo>
                    <a:pt x="0" y="0"/>
                  </a:moveTo>
                  <a:lnTo>
                    <a:pt x="23972" y="33432"/>
                  </a:lnTo>
                  <a:lnTo>
                    <a:pt x="42191" y="19823"/>
                  </a:lnTo>
                  <a:lnTo>
                    <a:pt x="73300" y="24894"/>
                  </a:lnTo>
                  <a:lnTo>
                    <a:pt x="97272" y="13830"/>
                  </a:lnTo>
                  <a:lnTo>
                    <a:pt x="127699" y="33192"/>
                  </a:lnTo>
                  <a:lnTo>
                    <a:pt x="127477" y="4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00000" y="1035350"/>
              <a:ext cx="760675" cy="604875"/>
            </a:xfrm>
            <a:custGeom>
              <a:rect b="b" l="l" r="r" t="t"/>
              <a:pathLst>
                <a:path extrusionOk="0" h="24195" w="30427">
                  <a:moveTo>
                    <a:pt x="30205" y="1"/>
                  </a:moveTo>
                  <a:cubicBezTo>
                    <a:pt x="29744" y="1"/>
                    <a:pt x="0" y="4832"/>
                    <a:pt x="0" y="4832"/>
                  </a:cubicBezTo>
                  <a:lnTo>
                    <a:pt x="30427" y="24194"/>
                  </a:lnTo>
                  <a:lnTo>
                    <a:pt x="30205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767500" y="833400"/>
              <a:ext cx="455500" cy="812800"/>
            </a:xfrm>
            <a:custGeom>
              <a:rect b="b" l="l" r="r" t="t"/>
              <a:pathLst>
                <a:path extrusionOk="0" h="32512" w="18220">
                  <a:moveTo>
                    <a:pt x="4836" y="0"/>
                  </a:moveTo>
                  <a:cubicBezTo>
                    <a:pt x="4780" y="0"/>
                    <a:pt x="4808" y="107"/>
                    <a:pt x="4908" y="306"/>
                  </a:cubicBezTo>
                  <a:lnTo>
                    <a:pt x="4908" y="306"/>
                  </a:lnTo>
                  <a:cubicBezTo>
                    <a:pt x="4908" y="107"/>
                    <a:pt x="4889" y="2"/>
                    <a:pt x="4850" y="2"/>
                  </a:cubicBezTo>
                  <a:cubicBezTo>
                    <a:pt x="4845" y="1"/>
                    <a:pt x="4840" y="0"/>
                    <a:pt x="4836" y="0"/>
                  </a:cubicBezTo>
                  <a:close/>
                  <a:moveTo>
                    <a:pt x="4908" y="306"/>
                  </a:moveTo>
                  <a:cubicBezTo>
                    <a:pt x="4921" y="3596"/>
                    <a:pt x="0" y="32512"/>
                    <a:pt x="0" y="32512"/>
                  </a:cubicBezTo>
                  <a:lnTo>
                    <a:pt x="18219" y="18903"/>
                  </a:lnTo>
                  <a:cubicBezTo>
                    <a:pt x="18219" y="18903"/>
                    <a:pt x="6140" y="2741"/>
                    <a:pt x="4908" y="306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22975" y="821925"/>
              <a:ext cx="777750" cy="610850"/>
            </a:xfrm>
            <a:custGeom>
              <a:rect b="b" l="l" r="r" t="t"/>
              <a:pathLst>
                <a:path extrusionOk="0" h="24434" w="31110">
                  <a:moveTo>
                    <a:pt x="19824" y="0"/>
                  </a:moveTo>
                  <a:lnTo>
                    <a:pt x="0" y="19362"/>
                  </a:lnTo>
                  <a:lnTo>
                    <a:pt x="31109" y="24433"/>
                  </a:lnTo>
                  <a:lnTo>
                    <a:pt x="19824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718550" y="821925"/>
              <a:ext cx="1135025" cy="334250"/>
            </a:xfrm>
            <a:custGeom>
              <a:rect b="b" l="l" r="r" t="t"/>
              <a:pathLst>
                <a:path extrusionOk="0" h="13370" w="45401">
                  <a:moveTo>
                    <a:pt x="1" y="0"/>
                  </a:moveTo>
                  <a:lnTo>
                    <a:pt x="35258" y="13369"/>
                  </a:lnTo>
                  <a:lnTo>
                    <a:pt x="45400" y="4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18975" y="3766800"/>
              <a:ext cx="766225" cy="1111975"/>
            </a:xfrm>
            <a:custGeom>
              <a:rect b="b" l="l" r="r" t="t"/>
              <a:pathLst>
                <a:path extrusionOk="0" h="44479" w="30649">
                  <a:moveTo>
                    <a:pt x="1845" y="1"/>
                  </a:moveTo>
                  <a:lnTo>
                    <a:pt x="1" y="44478"/>
                  </a:lnTo>
                  <a:lnTo>
                    <a:pt x="30648" y="44478"/>
                  </a:lnTo>
                  <a:lnTo>
                    <a:pt x="1845" y="1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125550" y="3766800"/>
              <a:ext cx="939550" cy="1111975"/>
            </a:xfrm>
            <a:custGeom>
              <a:rect b="b" l="l" r="r" t="t"/>
              <a:pathLst>
                <a:path extrusionOk="0" h="44479" w="37582">
                  <a:moveTo>
                    <a:pt x="37582" y="1"/>
                  </a:moveTo>
                  <a:lnTo>
                    <a:pt x="0" y="44478"/>
                  </a:lnTo>
                  <a:lnTo>
                    <a:pt x="35738" y="44478"/>
                  </a:lnTo>
                  <a:lnTo>
                    <a:pt x="37582" y="1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94625" y="2314650"/>
              <a:ext cx="2760525" cy="2564125"/>
            </a:xfrm>
            <a:custGeom>
              <a:rect b="b" l="l" r="r" t="t"/>
              <a:pathLst>
                <a:path extrusionOk="0" h="102565" w="110421">
                  <a:moveTo>
                    <a:pt x="110420" y="0"/>
                  </a:moveTo>
                  <a:lnTo>
                    <a:pt x="76306" y="20745"/>
                  </a:lnTo>
                  <a:lnTo>
                    <a:pt x="57626" y="55321"/>
                  </a:lnTo>
                  <a:lnTo>
                    <a:pt x="27661" y="58087"/>
                  </a:lnTo>
                  <a:lnTo>
                    <a:pt x="0" y="102564"/>
                  </a:lnTo>
                  <a:lnTo>
                    <a:pt x="110420" y="102343"/>
                  </a:lnTo>
                  <a:lnTo>
                    <a:pt x="110420" y="0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502275" y="2314650"/>
              <a:ext cx="852875" cy="846875"/>
            </a:xfrm>
            <a:custGeom>
              <a:rect b="b" l="l" r="r" t="t"/>
              <a:pathLst>
                <a:path extrusionOk="0" h="33875" w="34115">
                  <a:moveTo>
                    <a:pt x="34114" y="0"/>
                  </a:moveTo>
                  <a:lnTo>
                    <a:pt x="0" y="20745"/>
                  </a:lnTo>
                  <a:lnTo>
                    <a:pt x="34114" y="33875"/>
                  </a:lnTo>
                  <a:lnTo>
                    <a:pt x="34114" y="0"/>
                  </a:lnTo>
                  <a:close/>
                </a:path>
              </a:pathLst>
            </a:custGeom>
            <a:solidFill>
              <a:srgbClr val="098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02275" y="2833275"/>
              <a:ext cx="852875" cy="743150"/>
            </a:xfrm>
            <a:custGeom>
              <a:rect b="b" l="l" r="r" t="t"/>
              <a:pathLst>
                <a:path extrusionOk="0" h="29726" w="34115">
                  <a:moveTo>
                    <a:pt x="0" y="0"/>
                  </a:moveTo>
                  <a:lnTo>
                    <a:pt x="6454" y="29726"/>
                  </a:lnTo>
                  <a:lnTo>
                    <a:pt x="34114" y="13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63625" y="3161500"/>
              <a:ext cx="691525" cy="916500"/>
            </a:xfrm>
            <a:custGeom>
              <a:rect b="b" l="l" r="r" t="t"/>
              <a:pathLst>
                <a:path extrusionOk="0" h="36660" w="27661">
                  <a:moveTo>
                    <a:pt x="27660" y="1"/>
                  </a:moveTo>
                  <a:lnTo>
                    <a:pt x="0" y="16597"/>
                  </a:lnTo>
                  <a:lnTo>
                    <a:pt x="27660" y="36660"/>
                  </a:lnTo>
                  <a:lnTo>
                    <a:pt x="27660" y="1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035275" y="2833275"/>
              <a:ext cx="628375" cy="864400"/>
            </a:xfrm>
            <a:custGeom>
              <a:rect b="b" l="l" r="r" t="t"/>
              <a:pathLst>
                <a:path extrusionOk="0" h="34576" w="25135">
                  <a:moveTo>
                    <a:pt x="18680" y="0"/>
                  </a:moveTo>
                  <a:lnTo>
                    <a:pt x="0" y="34576"/>
                  </a:lnTo>
                  <a:lnTo>
                    <a:pt x="25134" y="29726"/>
                  </a:lnTo>
                  <a:lnTo>
                    <a:pt x="18680" y="0"/>
                  </a:lnTo>
                  <a:close/>
                </a:path>
              </a:pathLst>
            </a:custGeom>
            <a:solidFill>
              <a:srgbClr val="45A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404075" y="3576400"/>
              <a:ext cx="951075" cy="524650"/>
            </a:xfrm>
            <a:custGeom>
              <a:rect b="b" l="l" r="r" t="t"/>
              <a:pathLst>
                <a:path extrusionOk="0" h="20986" w="38043">
                  <a:moveTo>
                    <a:pt x="10382" y="1"/>
                  </a:moveTo>
                  <a:lnTo>
                    <a:pt x="0" y="20986"/>
                  </a:lnTo>
                  <a:lnTo>
                    <a:pt x="0" y="20986"/>
                  </a:lnTo>
                  <a:lnTo>
                    <a:pt x="38042" y="20064"/>
                  </a:lnTo>
                  <a:lnTo>
                    <a:pt x="10382" y="1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404075" y="4077975"/>
              <a:ext cx="951075" cy="524200"/>
            </a:xfrm>
            <a:custGeom>
              <a:rect b="b" l="l" r="r" t="t"/>
              <a:pathLst>
                <a:path extrusionOk="0" h="20968" w="38043">
                  <a:moveTo>
                    <a:pt x="38042" y="1"/>
                  </a:moveTo>
                  <a:lnTo>
                    <a:pt x="0" y="923"/>
                  </a:lnTo>
                  <a:lnTo>
                    <a:pt x="24212" y="20967"/>
                  </a:lnTo>
                  <a:lnTo>
                    <a:pt x="38042" y="1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597300" y="3697650"/>
              <a:ext cx="806800" cy="403400"/>
            </a:xfrm>
            <a:custGeom>
              <a:rect b="b" l="l" r="r" t="t"/>
              <a:pathLst>
                <a:path extrusionOk="0" h="16136" w="32272">
                  <a:moveTo>
                    <a:pt x="17519" y="1"/>
                  </a:moveTo>
                  <a:lnTo>
                    <a:pt x="1" y="10825"/>
                  </a:lnTo>
                  <a:lnTo>
                    <a:pt x="32271" y="16136"/>
                  </a:lnTo>
                  <a:lnTo>
                    <a:pt x="17519" y="1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286125" y="3697650"/>
              <a:ext cx="749175" cy="270650"/>
            </a:xfrm>
            <a:custGeom>
              <a:rect b="b" l="l" r="r" t="t"/>
              <a:pathLst>
                <a:path extrusionOk="0" h="10826" w="29967">
                  <a:moveTo>
                    <a:pt x="29966" y="1"/>
                  </a:moveTo>
                  <a:lnTo>
                    <a:pt x="1" y="2767"/>
                  </a:lnTo>
                  <a:lnTo>
                    <a:pt x="12448" y="10825"/>
                  </a:lnTo>
                  <a:lnTo>
                    <a:pt x="29966" y="1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54175" y="3766800"/>
              <a:ext cx="743150" cy="697075"/>
            </a:xfrm>
            <a:custGeom>
              <a:rect b="b" l="l" r="r" t="t"/>
              <a:pathLst>
                <a:path extrusionOk="0" h="27883" w="29726">
                  <a:moveTo>
                    <a:pt x="17279" y="1"/>
                  </a:moveTo>
                  <a:lnTo>
                    <a:pt x="19" y="27852"/>
                  </a:lnTo>
                  <a:lnTo>
                    <a:pt x="19" y="27852"/>
                  </a:lnTo>
                  <a:cubicBezTo>
                    <a:pt x="888" y="26767"/>
                    <a:pt x="29726" y="8059"/>
                    <a:pt x="29726" y="8059"/>
                  </a:cubicBezTo>
                  <a:lnTo>
                    <a:pt x="17279" y="1"/>
                  </a:lnTo>
                  <a:close/>
                  <a:moveTo>
                    <a:pt x="19" y="27852"/>
                  </a:moveTo>
                  <a:lnTo>
                    <a:pt x="19" y="27852"/>
                  </a:lnTo>
                  <a:cubicBezTo>
                    <a:pt x="9" y="27864"/>
                    <a:pt x="3" y="27874"/>
                    <a:pt x="0" y="27882"/>
                  </a:cubicBezTo>
                  <a:lnTo>
                    <a:pt x="19" y="27852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597300" y="3968275"/>
              <a:ext cx="806800" cy="524625"/>
            </a:xfrm>
            <a:custGeom>
              <a:rect b="b" l="l" r="r" t="t"/>
              <a:pathLst>
                <a:path extrusionOk="0" h="20985" w="32272">
                  <a:moveTo>
                    <a:pt x="32269" y="5310"/>
                  </a:moveTo>
                  <a:lnTo>
                    <a:pt x="32271" y="5311"/>
                  </a:lnTo>
                  <a:cubicBezTo>
                    <a:pt x="32270" y="5311"/>
                    <a:pt x="32270" y="5311"/>
                    <a:pt x="32269" y="5310"/>
                  </a:cubicBezTo>
                  <a:close/>
                  <a:moveTo>
                    <a:pt x="1" y="0"/>
                  </a:moveTo>
                  <a:lnTo>
                    <a:pt x="9461" y="20985"/>
                  </a:lnTo>
                  <a:cubicBezTo>
                    <a:pt x="9461" y="20985"/>
                    <a:pt x="30569" y="5308"/>
                    <a:pt x="32237" y="5308"/>
                  </a:cubicBezTo>
                  <a:cubicBezTo>
                    <a:pt x="32248" y="5308"/>
                    <a:pt x="32259" y="5309"/>
                    <a:pt x="32269" y="5310"/>
                  </a:cubicBezTo>
                  <a:lnTo>
                    <a:pt x="32269" y="5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594625" y="4463850"/>
              <a:ext cx="1170050" cy="414925"/>
            </a:xfrm>
            <a:custGeom>
              <a:rect b="b" l="l" r="r" t="t"/>
              <a:pathLst>
                <a:path extrusionOk="0" h="16597" w="46802">
                  <a:moveTo>
                    <a:pt x="10382" y="0"/>
                  </a:moveTo>
                  <a:lnTo>
                    <a:pt x="0" y="16596"/>
                  </a:lnTo>
                  <a:lnTo>
                    <a:pt x="46802" y="1844"/>
                  </a:lnTo>
                  <a:lnTo>
                    <a:pt x="10382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833800" y="4492875"/>
              <a:ext cx="1146550" cy="380375"/>
            </a:xfrm>
            <a:custGeom>
              <a:rect b="b" l="l" r="r" t="t"/>
              <a:pathLst>
                <a:path extrusionOk="0" h="15215" w="45862">
                  <a:moveTo>
                    <a:pt x="1" y="1"/>
                  </a:moveTo>
                  <a:lnTo>
                    <a:pt x="17519" y="15214"/>
                  </a:lnTo>
                  <a:lnTo>
                    <a:pt x="45862" y="23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759425" y="3859000"/>
              <a:ext cx="4345025" cy="1014250"/>
            </a:xfrm>
            <a:custGeom>
              <a:rect b="b" l="l" r="r" t="t"/>
              <a:pathLst>
                <a:path extrusionOk="0" h="40570" w="173801">
                  <a:moveTo>
                    <a:pt x="111564" y="1"/>
                  </a:moveTo>
                  <a:lnTo>
                    <a:pt x="92903" y="2527"/>
                  </a:lnTo>
                  <a:cubicBezTo>
                    <a:pt x="92903" y="2527"/>
                    <a:pt x="1" y="40569"/>
                    <a:pt x="702" y="40569"/>
                  </a:cubicBezTo>
                  <a:lnTo>
                    <a:pt x="173800" y="40569"/>
                  </a:lnTo>
                  <a:cubicBezTo>
                    <a:pt x="173800" y="40569"/>
                    <a:pt x="156743" y="11987"/>
                    <a:pt x="155821" y="11987"/>
                  </a:cubicBezTo>
                  <a:cubicBezTo>
                    <a:pt x="155139" y="11987"/>
                    <a:pt x="138764" y="20746"/>
                    <a:pt x="137620" y="21207"/>
                  </a:cubicBezTo>
                  <a:cubicBezTo>
                    <a:pt x="137616" y="21208"/>
                    <a:pt x="137610" y="21209"/>
                    <a:pt x="137604" y="21209"/>
                  </a:cubicBezTo>
                  <a:cubicBezTo>
                    <a:pt x="136441" y="21209"/>
                    <a:pt x="111564" y="1"/>
                    <a:pt x="111564" y="1"/>
                  </a:cubicBezTo>
                  <a:close/>
                </a:path>
              </a:pathLst>
            </a:custGeom>
            <a:solidFill>
              <a:srgbClr val="FED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36300" y="4158650"/>
              <a:ext cx="518650" cy="714600"/>
            </a:xfrm>
            <a:custGeom>
              <a:rect b="b" l="l" r="r" t="t"/>
              <a:pathLst>
                <a:path extrusionOk="0" h="28584" w="20746">
                  <a:moveTo>
                    <a:pt x="20746" y="1"/>
                  </a:moveTo>
                  <a:lnTo>
                    <a:pt x="2545" y="9221"/>
                  </a:lnTo>
                  <a:lnTo>
                    <a:pt x="1" y="28583"/>
                  </a:lnTo>
                  <a:lnTo>
                    <a:pt x="20746" y="1"/>
                  </a:lnTo>
                  <a:close/>
                </a:path>
              </a:pathLst>
            </a:custGeom>
            <a:solidFill>
              <a:srgbClr val="FB93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68200" y="3859000"/>
              <a:ext cx="968125" cy="1025775"/>
            </a:xfrm>
            <a:custGeom>
              <a:rect b="b" l="l" r="r" t="t"/>
              <a:pathLst>
                <a:path extrusionOk="0" h="41031" w="38725">
                  <a:moveTo>
                    <a:pt x="15213" y="1"/>
                  </a:moveTo>
                  <a:lnTo>
                    <a:pt x="0" y="40790"/>
                  </a:lnTo>
                  <a:lnTo>
                    <a:pt x="38725" y="41030"/>
                  </a:lnTo>
                  <a:cubicBezTo>
                    <a:pt x="38725" y="41030"/>
                    <a:pt x="16375" y="923"/>
                    <a:pt x="15213" y="1"/>
                  </a:cubicBezTo>
                  <a:close/>
                </a:path>
              </a:pathLst>
            </a:custGeom>
            <a:solidFill>
              <a:srgbClr val="FA8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76000" y="3859000"/>
              <a:ext cx="472550" cy="604875"/>
            </a:xfrm>
            <a:custGeom>
              <a:rect b="b" l="l" r="r" t="t"/>
              <a:pathLst>
                <a:path extrusionOk="0" h="24195" w="18902">
                  <a:moveTo>
                    <a:pt x="18901" y="1"/>
                  </a:moveTo>
                  <a:lnTo>
                    <a:pt x="0" y="2767"/>
                  </a:lnTo>
                  <a:lnTo>
                    <a:pt x="10142" y="24194"/>
                  </a:lnTo>
                  <a:lnTo>
                    <a:pt x="18901" y="1"/>
                  </a:lnTo>
                  <a:close/>
                </a:path>
              </a:pathLst>
            </a:custGeom>
            <a:solidFill>
              <a:srgbClr val="F7B7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396000" y="3922175"/>
              <a:ext cx="933575" cy="541700"/>
            </a:xfrm>
            <a:custGeom>
              <a:rect b="b" l="l" r="r" t="t"/>
              <a:pathLst>
                <a:path extrusionOk="0" h="21668" w="37343">
                  <a:moveTo>
                    <a:pt x="27440" y="0"/>
                  </a:moveTo>
                  <a:lnTo>
                    <a:pt x="1" y="11304"/>
                  </a:lnTo>
                  <a:lnTo>
                    <a:pt x="37342" y="21667"/>
                  </a:lnTo>
                  <a:lnTo>
                    <a:pt x="27440" y="0"/>
                  </a:lnTo>
                  <a:close/>
                </a:path>
              </a:pathLst>
            </a:custGeom>
            <a:solidFill>
              <a:srgbClr val="FEE5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396000" y="4204750"/>
              <a:ext cx="933575" cy="680025"/>
            </a:xfrm>
            <a:custGeom>
              <a:rect b="b" l="l" r="r" t="t"/>
              <a:pathLst>
                <a:path extrusionOk="0" h="27201" w="37343">
                  <a:moveTo>
                    <a:pt x="1" y="1"/>
                  </a:moveTo>
                  <a:lnTo>
                    <a:pt x="31349" y="27200"/>
                  </a:lnTo>
                  <a:lnTo>
                    <a:pt x="37342" y="103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8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987100" y="4204750"/>
              <a:ext cx="1181125" cy="680025"/>
            </a:xfrm>
            <a:custGeom>
              <a:rect b="b" l="l" r="r" t="t"/>
              <a:pathLst>
                <a:path extrusionOk="0" h="27201" w="47245">
                  <a:moveTo>
                    <a:pt x="16357" y="1"/>
                  </a:moveTo>
                  <a:lnTo>
                    <a:pt x="0" y="27200"/>
                  </a:lnTo>
                  <a:lnTo>
                    <a:pt x="47244" y="26960"/>
                  </a:lnTo>
                  <a:lnTo>
                    <a:pt x="16357" y="1"/>
                  </a:lnTo>
                  <a:close/>
                </a:path>
              </a:pathLst>
            </a:custGeom>
            <a:solidFill>
              <a:srgbClr val="FEE5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776950" y="4204750"/>
              <a:ext cx="1619075" cy="680025"/>
            </a:xfrm>
            <a:custGeom>
              <a:rect b="b" l="l" r="r" t="t"/>
              <a:pathLst>
                <a:path extrusionOk="0" h="27201" w="64763">
                  <a:moveTo>
                    <a:pt x="64763" y="1"/>
                  </a:moveTo>
                  <a:lnTo>
                    <a:pt x="1" y="26739"/>
                  </a:lnTo>
                  <a:lnTo>
                    <a:pt x="48406" y="27200"/>
                  </a:lnTo>
                  <a:lnTo>
                    <a:pt x="64763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38125" y="821925"/>
              <a:ext cx="5296050" cy="1198625"/>
            </a:xfrm>
            <a:custGeom>
              <a:rect b="b" l="l" r="r" t="t"/>
              <a:pathLst>
                <a:path extrusionOk="0" h="47945" w="211842">
                  <a:moveTo>
                    <a:pt x="0" y="0"/>
                  </a:moveTo>
                  <a:lnTo>
                    <a:pt x="1162" y="2305"/>
                  </a:lnTo>
                  <a:lnTo>
                    <a:pt x="35497" y="37341"/>
                  </a:lnTo>
                  <a:lnTo>
                    <a:pt x="46340" y="21667"/>
                  </a:lnTo>
                  <a:lnTo>
                    <a:pt x="64320" y="47944"/>
                  </a:lnTo>
                  <a:lnTo>
                    <a:pt x="96811" y="9681"/>
                  </a:lnTo>
                  <a:lnTo>
                    <a:pt x="138081" y="25134"/>
                  </a:lnTo>
                  <a:lnTo>
                    <a:pt x="186025" y="20063"/>
                  </a:lnTo>
                  <a:lnTo>
                    <a:pt x="211842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7425" y="821925"/>
              <a:ext cx="979650" cy="933550"/>
            </a:xfrm>
            <a:custGeom>
              <a:rect b="b" l="l" r="r" t="t"/>
              <a:pathLst>
                <a:path extrusionOk="0" h="37342" w="39186">
                  <a:moveTo>
                    <a:pt x="0" y="0"/>
                  </a:moveTo>
                  <a:lnTo>
                    <a:pt x="11525" y="37341"/>
                  </a:lnTo>
                  <a:lnTo>
                    <a:pt x="39186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846100" y="821075"/>
              <a:ext cx="1042825" cy="1199475"/>
            </a:xfrm>
            <a:custGeom>
              <a:rect b="b" l="l" r="r" t="t"/>
              <a:pathLst>
                <a:path extrusionOk="0" h="47979" w="41713">
                  <a:moveTo>
                    <a:pt x="41427" y="1"/>
                  </a:moveTo>
                  <a:cubicBezTo>
                    <a:pt x="39725" y="1"/>
                    <a:pt x="4832" y="17552"/>
                    <a:pt x="4832" y="17552"/>
                  </a:cubicBezTo>
                  <a:lnTo>
                    <a:pt x="1" y="47978"/>
                  </a:lnTo>
                  <a:cubicBezTo>
                    <a:pt x="1" y="47978"/>
                    <a:pt x="41712" y="956"/>
                    <a:pt x="41491" y="34"/>
                  </a:cubicBezTo>
                  <a:cubicBezTo>
                    <a:pt x="41491" y="12"/>
                    <a:pt x="41469" y="1"/>
                    <a:pt x="41427" y="1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153550" y="821925"/>
              <a:ext cx="1735225" cy="628350"/>
            </a:xfrm>
            <a:custGeom>
              <a:rect b="b" l="l" r="r" t="t"/>
              <a:pathLst>
                <a:path extrusionOk="0" h="25134" w="69409">
                  <a:moveTo>
                    <a:pt x="18" y="0"/>
                  </a:moveTo>
                  <a:cubicBezTo>
                    <a:pt x="1" y="0"/>
                    <a:pt x="26" y="12"/>
                    <a:pt x="91" y="35"/>
                  </a:cubicBezTo>
                  <a:lnTo>
                    <a:pt x="91" y="35"/>
                  </a:lnTo>
                  <a:cubicBezTo>
                    <a:pt x="57" y="12"/>
                    <a:pt x="33" y="0"/>
                    <a:pt x="18" y="0"/>
                  </a:cubicBezTo>
                  <a:close/>
                  <a:moveTo>
                    <a:pt x="91" y="35"/>
                  </a:moveTo>
                  <a:cubicBezTo>
                    <a:pt x="1608" y="1077"/>
                    <a:pt x="21464" y="25134"/>
                    <a:pt x="21464" y="25134"/>
                  </a:cubicBezTo>
                  <a:lnTo>
                    <a:pt x="69408" y="20063"/>
                  </a:lnTo>
                  <a:cubicBezTo>
                    <a:pt x="69408" y="20063"/>
                    <a:pt x="2696" y="962"/>
                    <a:pt x="91" y="35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38125" y="3766800"/>
              <a:ext cx="732100" cy="1111975"/>
            </a:xfrm>
            <a:custGeom>
              <a:rect b="b" l="l" r="r" t="t"/>
              <a:pathLst>
                <a:path extrusionOk="0" h="44479" w="29284">
                  <a:moveTo>
                    <a:pt x="0" y="1"/>
                  </a:moveTo>
                  <a:lnTo>
                    <a:pt x="0" y="44478"/>
                  </a:lnTo>
                  <a:lnTo>
                    <a:pt x="29283" y="44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38125" y="3887600"/>
              <a:ext cx="703050" cy="928025"/>
            </a:xfrm>
            <a:custGeom>
              <a:rect b="b" l="l" r="r" t="t"/>
              <a:pathLst>
                <a:path extrusionOk="0" h="37121" w="28122">
                  <a:moveTo>
                    <a:pt x="0" y="0"/>
                  </a:moveTo>
                  <a:lnTo>
                    <a:pt x="0" y="37120"/>
                  </a:lnTo>
                  <a:lnTo>
                    <a:pt x="28121" y="20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38125" y="3778325"/>
              <a:ext cx="881925" cy="627925"/>
            </a:xfrm>
            <a:custGeom>
              <a:rect b="b" l="l" r="r" t="t"/>
              <a:pathLst>
                <a:path extrusionOk="0" h="25117" w="35277">
                  <a:moveTo>
                    <a:pt x="35276" y="1"/>
                  </a:moveTo>
                  <a:lnTo>
                    <a:pt x="0" y="4371"/>
                  </a:lnTo>
                  <a:lnTo>
                    <a:pt x="28121" y="25116"/>
                  </a:lnTo>
                  <a:lnTo>
                    <a:pt x="35276" y="1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8125" y="3265225"/>
              <a:ext cx="881925" cy="622400"/>
            </a:xfrm>
            <a:custGeom>
              <a:rect b="b" l="l" r="r" t="t"/>
              <a:pathLst>
                <a:path extrusionOk="0" h="24896" w="35277">
                  <a:moveTo>
                    <a:pt x="0" y="1"/>
                  </a:moveTo>
                  <a:lnTo>
                    <a:pt x="0" y="24895"/>
                  </a:lnTo>
                  <a:lnTo>
                    <a:pt x="35276" y="205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8125" y="2769650"/>
              <a:ext cx="881925" cy="1008700"/>
            </a:xfrm>
            <a:custGeom>
              <a:rect b="b" l="l" r="r" t="t"/>
              <a:pathLst>
                <a:path extrusionOk="0" h="40348" w="35277">
                  <a:moveTo>
                    <a:pt x="0" y="1"/>
                  </a:moveTo>
                  <a:lnTo>
                    <a:pt x="0" y="19824"/>
                  </a:lnTo>
                  <a:lnTo>
                    <a:pt x="35276" y="40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67500" y="3103875"/>
              <a:ext cx="322725" cy="622375"/>
            </a:xfrm>
            <a:custGeom>
              <a:rect b="b" l="l" r="r" t="t"/>
              <a:pathLst>
                <a:path extrusionOk="0" h="24895" w="12909">
                  <a:moveTo>
                    <a:pt x="3467" y="1"/>
                  </a:moveTo>
                  <a:lnTo>
                    <a:pt x="0" y="24895"/>
                  </a:lnTo>
                  <a:lnTo>
                    <a:pt x="12909" y="1591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548525" y="3103875"/>
              <a:ext cx="305675" cy="622375"/>
            </a:xfrm>
            <a:custGeom>
              <a:rect b="b" l="l" r="r" t="t"/>
              <a:pathLst>
                <a:path extrusionOk="0" h="24895" w="12227">
                  <a:moveTo>
                    <a:pt x="12226" y="1"/>
                  </a:moveTo>
                  <a:lnTo>
                    <a:pt x="0" y="5533"/>
                  </a:lnTo>
                  <a:lnTo>
                    <a:pt x="8759" y="24895"/>
                  </a:lnTo>
                  <a:lnTo>
                    <a:pt x="12226" y="1"/>
                  </a:lnTo>
                  <a:close/>
                </a:path>
              </a:pathLst>
            </a:custGeom>
            <a:solidFill>
              <a:srgbClr val="FED3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465775" y="3576400"/>
              <a:ext cx="189950" cy="317200"/>
            </a:xfrm>
            <a:custGeom>
              <a:rect b="b" l="l" r="r" t="t"/>
              <a:pathLst>
                <a:path extrusionOk="0" h="12688" w="7598">
                  <a:moveTo>
                    <a:pt x="0" y="1"/>
                  </a:moveTo>
                  <a:lnTo>
                    <a:pt x="0" y="6695"/>
                  </a:lnTo>
                  <a:lnTo>
                    <a:pt x="7598" y="12688"/>
                  </a:lnTo>
                  <a:lnTo>
                    <a:pt x="7598" y="1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465775" y="3576400"/>
              <a:ext cx="189950" cy="317200"/>
            </a:xfrm>
            <a:custGeom>
              <a:rect b="b" l="l" r="r" t="t"/>
              <a:pathLst>
                <a:path extrusionOk="0" h="12688" w="7598">
                  <a:moveTo>
                    <a:pt x="0" y="1"/>
                  </a:moveTo>
                  <a:lnTo>
                    <a:pt x="7598" y="12688"/>
                  </a:lnTo>
                  <a:lnTo>
                    <a:pt x="5532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828575" y="3103875"/>
              <a:ext cx="253575" cy="582275"/>
            </a:xfrm>
            <a:custGeom>
              <a:rect b="b" l="l" r="r" t="t"/>
              <a:pathLst>
                <a:path extrusionOk="0" h="23291" w="10143">
                  <a:moveTo>
                    <a:pt x="10143" y="1"/>
                  </a:moveTo>
                  <a:lnTo>
                    <a:pt x="2085" y="3689"/>
                  </a:lnTo>
                  <a:lnTo>
                    <a:pt x="1" y="23291"/>
                  </a:lnTo>
                  <a:lnTo>
                    <a:pt x="10143" y="1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828575" y="3103875"/>
              <a:ext cx="472575" cy="582275"/>
            </a:xfrm>
            <a:custGeom>
              <a:rect b="b" l="l" r="r" t="t"/>
              <a:pathLst>
                <a:path extrusionOk="0" h="23291" w="18903">
                  <a:moveTo>
                    <a:pt x="10143" y="1"/>
                  </a:moveTo>
                  <a:lnTo>
                    <a:pt x="1" y="23291"/>
                  </a:lnTo>
                  <a:lnTo>
                    <a:pt x="18902" y="9922"/>
                  </a:lnTo>
                  <a:lnTo>
                    <a:pt x="10143" y="1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726775" y="1997475"/>
              <a:ext cx="564750" cy="593800"/>
            </a:xfrm>
            <a:custGeom>
              <a:rect b="b" l="l" r="r" t="t"/>
              <a:pathLst>
                <a:path extrusionOk="0" h="23752" w="22590">
                  <a:moveTo>
                    <a:pt x="5994" y="0"/>
                  </a:moveTo>
                  <a:lnTo>
                    <a:pt x="0" y="23751"/>
                  </a:lnTo>
                  <a:lnTo>
                    <a:pt x="22590" y="7837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98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876600" y="1686300"/>
              <a:ext cx="414925" cy="507125"/>
            </a:xfrm>
            <a:custGeom>
              <a:rect b="b" l="l" r="r" t="t"/>
              <a:pathLst>
                <a:path extrusionOk="0" h="20285" w="16597">
                  <a:moveTo>
                    <a:pt x="16597" y="0"/>
                  </a:moveTo>
                  <a:lnTo>
                    <a:pt x="1" y="12447"/>
                  </a:lnTo>
                  <a:lnTo>
                    <a:pt x="16597" y="20284"/>
                  </a:lnTo>
                  <a:lnTo>
                    <a:pt x="16597" y="0"/>
                  </a:lnTo>
                  <a:close/>
                </a:path>
              </a:pathLst>
            </a:custGeom>
            <a:solidFill>
              <a:srgbClr val="249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853550" y="1657725"/>
              <a:ext cx="437975" cy="339775"/>
            </a:xfrm>
            <a:custGeom>
              <a:rect b="b" l="l" r="r" t="t"/>
              <a:pathLst>
                <a:path extrusionOk="0" h="13591" w="17519">
                  <a:moveTo>
                    <a:pt x="0" y="0"/>
                  </a:moveTo>
                  <a:lnTo>
                    <a:pt x="923" y="13590"/>
                  </a:lnTo>
                  <a:lnTo>
                    <a:pt x="17519" y="1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BD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726775" y="1657725"/>
              <a:ext cx="149850" cy="933550"/>
            </a:xfrm>
            <a:custGeom>
              <a:rect b="b" l="l" r="r" t="t"/>
              <a:pathLst>
                <a:path extrusionOk="0" h="37342" w="5994">
                  <a:moveTo>
                    <a:pt x="5071" y="0"/>
                  </a:moveTo>
                  <a:lnTo>
                    <a:pt x="0" y="37341"/>
                  </a:lnTo>
                  <a:lnTo>
                    <a:pt x="5994" y="13590"/>
                  </a:lnTo>
                  <a:lnTo>
                    <a:pt x="5071" y="0"/>
                  </a:lnTo>
                  <a:close/>
                </a:path>
              </a:pathLst>
            </a:custGeom>
            <a:solidFill>
              <a:srgbClr val="A7D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Only">
  <p:cSld name="TITLE_ONL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&amp; some text slide">
  <p:cSld name="BIG_NUMBER">
    <p:bg>
      <p:bgPr>
        <a:solidFill>
          <a:srgbClr val="4AA5EA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/>
          <p:nvPr>
            <p:ph hasCustomPrompt="1" type="title"/>
          </p:nvPr>
        </p:nvSpPr>
        <p:spPr>
          <a:xfrm>
            <a:off x="742950" y="1182325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Montserrat Black"/>
              <a:buNone/>
              <a:defRPr b="0" sz="12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9" name="Google Shape;219;p12"/>
          <p:cNvSpPr txBox="1"/>
          <p:nvPr>
            <p:ph idx="1" type="subTitle"/>
          </p:nvPr>
        </p:nvSpPr>
        <p:spPr>
          <a:xfrm>
            <a:off x="1132950" y="3145825"/>
            <a:ext cx="68820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 &amp; some text slide 1">
  <p:cSld name="BIG_NUMBER_1">
    <p:bg>
      <p:bgPr>
        <a:solidFill>
          <a:srgbClr val="4AA5EA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2" name="Google Shape;222;p13"/>
          <p:cNvSpPr txBox="1"/>
          <p:nvPr>
            <p:ph idx="1" type="subTitle"/>
          </p:nvPr>
        </p:nvSpPr>
        <p:spPr>
          <a:xfrm>
            <a:off x="764200" y="3145825"/>
            <a:ext cx="76194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3" name="Google Shape;223;p13"/>
          <p:cNvSpPr txBox="1"/>
          <p:nvPr>
            <p:ph type="ctrTitle"/>
          </p:nvPr>
        </p:nvSpPr>
        <p:spPr>
          <a:xfrm>
            <a:off x="146600" y="1215475"/>
            <a:ext cx="8638800" cy="200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224" name="Google Shape;224;p13"/>
          <p:cNvGrpSpPr/>
          <p:nvPr/>
        </p:nvGrpSpPr>
        <p:grpSpPr>
          <a:xfrm rot="-4247453">
            <a:off x="844555" y="295177"/>
            <a:ext cx="827114" cy="1032228"/>
            <a:chOff x="3651675" y="484508"/>
            <a:chExt cx="665528" cy="830571"/>
          </a:xfrm>
        </p:grpSpPr>
        <p:sp>
          <p:nvSpPr>
            <p:cNvPr id="225" name="Google Shape;225;p13"/>
            <p:cNvSpPr/>
            <p:nvPr/>
          </p:nvSpPr>
          <p:spPr>
            <a:xfrm>
              <a:off x="3651675" y="484508"/>
              <a:ext cx="353267" cy="830571"/>
            </a:xfrm>
            <a:custGeom>
              <a:rect b="b" l="l" r="r" t="t"/>
              <a:pathLst>
                <a:path extrusionOk="0" h="8993" w="3825">
                  <a:moveTo>
                    <a:pt x="3824" y="0"/>
                  </a:moveTo>
                  <a:lnTo>
                    <a:pt x="798" y="1339"/>
                  </a:lnTo>
                  <a:lnTo>
                    <a:pt x="1" y="8992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3651675" y="484508"/>
              <a:ext cx="665528" cy="830571"/>
            </a:xfrm>
            <a:custGeom>
              <a:rect b="b" l="l" r="r" t="t"/>
              <a:pathLst>
                <a:path extrusionOk="0" h="8993" w="7206">
                  <a:moveTo>
                    <a:pt x="3824" y="0"/>
                  </a:moveTo>
                  <a:lnTo>
                    <a:pt x="1" y="8992"/>
                  </a:lnTo>
                  <a:lnTo>
                    <a:pt x="7206" y="3738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13"/>
          <p:cNvGrpSpPr/>
          <p:nvPr/>
        </p:nvGrpSpPr>
        <p:grpSpPr>
          <a:xfrm rot="-859313">
            <a:off x="1595723" y="498641"/>
            <a:ext cx="472708" cy="589933"/>
            <a:chOff x="3651675" y="484508"/>
            <a:chExt cx="665528" cy="830571"/>
          </a:xfrm>
        </p:grpSpPr>
        <p:sp>
          <p:nvSpPr>
            <p:cNvPr id="228" name="Google Shape;228;p13"/>
            <p:cNvSpPr/>
            <p:nvPr/>
          </p:nvSpPr>
          <p:spPr>
            <a:xfrm>
              <a:off x="3651675" y="484508"/>
              <a:ext cx="353267" cy="830571"/>
            </a:xfrm>
            <a:custGeom>
              <a:rect b="b" l="l" r="r" t="t"/>
              <a:pathLst>
                <a:path extrusionOk="0" h="8993" w="3825">
                  <a:moveTo>
                    <a:pt x="3824" y="0"/>
                  </a:moveTo>
                  <a:lnTo>
                    <a:pt x="798" y="1339"/>
                  </a:lnTo>
                  <a:lnTo>
                    <a:pt x="1" y="8992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3651675" y="484508"/>
              <a:ext cx="665528" cy="830571"/>
            </a:xfrm>
            <a:custGeom>
              <a:rect b="b" l="l" r="r" t="t"/>
              <a:pathLst>
                <a:path extrusionOk="0" h="8993" w="7206">
                  <a:moveTo>
                    <a:pt x="3824" y="0"/>
                  </a:moveTo>
                  <a:lnTo>
                    <a:pt x="1" y="8992"/>
                  </a:lnTo>
                  <a:lnTo>
                    <a:pt x="7206" y="3738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13"/>
          <p:cNvGrpSpPr/>
          <p:nvPr/>
        </p:nvGrpSpPr>
        <p:grpSpPr>
          <a:xfrm rot="7524608">
            <a:off x="7474829" y="3723470"/>
            <a:ext cx="827107" cy="1032220"/>
            <a:chOff x="3651675" y="484508"/>
            <a:chExt cx="665528" cy="830571"/>
          </a:xfrm>
        </p:grpSpPr>
        <p:sp>
          <p:nvSpPr>
            <p:cNvPr id="231" name="Google Shape;231;p13"/>
            <p:cNvSpPr/>
            <p:nvPr/>
          </p:nvSpPr>
          <p:spPr>
            <a:xfrm>
              <a:off x="3651675" y="484508"/>
              <a:ext cx="353267" cy="830571"/>
            </a:xfrm>
            <a:custGeom>
              <a:rect b="b" l="l" r="r" t="t"/>
              <a:pathLst>
                <a:path extrusionOk="0" h="8993" w="3825">
                  <a:moveTo>
                    <a:pt x="3824" y="0"/>
                  </a:moveTo>
                  <a:lnTo>
                    <a:pt x="798" y="1339"/>
                  </a:lnTo>
                  <a:lnTo>
                    <a:pt x="1" y="8992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3651675" y="484508"/>
              <a:ext cx="665528" cy="830571"/>
            </a:xfrm>
            <a:custGeom>
              <a:rect b="b" l="l" r="r" t="t"/>
              <a:pathLst>
                <a:path extrusionOk="0" h="8993" w="7206">
                  <a:moveTo>
                    <a:pt x="3824" y="0"/>
                  </a:moveTo>
                  <a:lnTo>
                    <a:pt x="1" y="8992"/>
                  </a:lnTo>
                  <a:lnTo>
                    <a:pt x="7206" y="3738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13"/>
          <p:cNvGrpSpPr/>
          <p:nvPr/>
        </p:nvGrpSpPr>
        <p:grpSpPr>
          <a:xfrm rot="-10687692">
            <a:off x="7095918" y="3801889"/>
            <a:ext cx="472711" cy="589937"/>
            <a:chOff x="3651675" y="484508"/>
            <a:chExt cx="665528" cy="830571"/>
          </a:xfrm>
        </p:grpSpPr>
        <p:sp>
          <p:nvSpPr>
            <p:cNvPr id="234" name="Google Shape;234;p13"/>
            <p:cNvSpPr/>
            <p:nvPr/>
          </p:nvSpPr>
          <p:spPr>
            <a:xfrm>
              <a:off x="3651675" y="484508"/>
              <a:ext cx="353267" cy="830571"/>
            </a:xfrm>
            <a:custGeom>
              <a:rect b="b" l="l" r="r" t="t"/>
              <a:pathLst>
                <a:path extrusionOk="0" h="8993" w="3825">
                  <a:moveTo>
                    <a:pt x="3824" y="0"/>
                  </a:moveTo>
                  <a:lnTo>
                    <a:pt x="798" y="1339"/>
                  </a:lnTo>
                  <a:lnTo>
                    <a:pt x="1" y="8992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3651675" y="484508"/>
              <a:ext cx="665528" cy="830571"/>
            </a:xfrm>
            <a:custGeom>
              <a:rect b="b" l="l" r="r" t="t"/>
              <a:pathLst>
                <a:path extrusionOk="0" h="8993" w="7206">
                  <a:moveTo>
                    <a:pt x="3824" y="0"/>
                  </a:moveTo>
                  <a:lnTo>
                    <a:pt x="1" y="8992"/>
                  </a:lnTo>
                  <a:lnTo>
                    <a:pt x="7206" y="3738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blank">
  <p:cSld name="BLANK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/>
          <p:nvPr>
            <p:ph type="title"/>
          </p:nvPr>
        </p:nvSpPr>
        <p:spPr>
          <a:xfrm>
            <a:off x="92198" y="358025"/>
            <a:ext cx="89595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2000"/>
              <a:buNone/>
              <a:defRPr sz="2000">
                <a:solidFill>
                  <a:srgbClr val="3787C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38" name="Google Shape;238;p14"/>
          <p:cNvSpPr txBox="1"/>
          <p:nvPr>
            <p:ph idx="1" type="subTitle"/>
          </p:nvPr>
        </p:nvSpPr>
        <p:spPr>
          <a:xfrm>
            <a:off x="1772745" y="591700"/>
            <a:ext cx="55986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mage &amp; title">
  <p:cSld name="BLANK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/>
          <p:nvPr>
            <p:ph type="title"/>
          </p:nvPr>
        </p:nvSpPr>
        <p:spPr>
          <a:xfrm>
            <a:off x="2195899" y="4446875"/>
            <a:ext cx="47520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&amp; subtitles">
  <p:cSld name="BLANK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3" name="Google Shape;243;p16"/>
          <p:cNvSpPr txBox="1"/>
          <p:nvPr>
            <p:ph hasCustomPrompt="1" type="title"/>
          </p:nvPr>
        </p:nvSpPr>
        <p:spPr>
          <a:xfrm>
            <a:off x="676538" y="712600"/>
            <a:ext cx="7729500" cy="5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b="1" sz="4800">
                <a:solidFill>
                  <a:srgbClr val="45AA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4" name="Google Shape;244;p16"/>
          <p:cNvSpPr txBox="1"/>
          <p:nvPr>
            <p:ph idx="1" type="subTitle"/>
          </p:nvPr>
        </p:nvSpPr>
        <p:spPr>
          <a:xfrm>
            <a:off x="1040713" y="1219900"/>
            <a:ext cx="68682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5" name="Google Shape;245;p16"/>
          <p:cNvSpPr txBox="1"/>
          <p:nvPr>
            <p:ph hasCustomPrompt="1" idx="2" type="title"/>
          </p:nvPr>
        </p:nvSpPr>
        <p:spPr>
          <a:xfrm>
            <a:off x="676538" y="1739950"/>
            <a:ext cx="7729500" cy="5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b="1" sz="4800">
                <a:solidFill>
                  <a:srgbClr val="45AA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6"/>
          <p:cNvSpPr txBox="1"/>
          <p:nvPr>
            <p:ph idx="3" type="subTitle"/>
          </p:nvPr>
        </p:nvSpPr>
        <p:spPr>
          <a:xfrm>
            <a:off x="1040713" y="2247250"/>
            <a:ext cx="68682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7" name="Google Shape;247;p16"/>
          <p:cNvSpPr txBox="1"/>
          <p:nvPr>
            <p:ph hasCustomPrompt="1" idx="4" type="title"/>
          </p:nvPr>
        </p:nvSpPr>
        <p:spPr>
          <a:xfrm>
            <a:off x="676538" y="2767300"/>
            <a:ext cx="7729500" cy="5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b="1" sz="4800">
                <a:solidFill>
                  <a:srgbClr val="45AA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8" name="Google Shape;248;p16"/>
          <p:cNvSpPr txBox="1"/>
          <p:nvPr>
            <p:ph idx="5" type="subTitle"/>
          </p:nvPr>
        </p:nvSpPr>
        <p:spPr>
          <a:xfrm>
            <a:off x="1040713" y="3274600"/>
            <a:ext cx="68682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249" name="Google Shape;249;p16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250" name="Google Shape;250;p16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16"/>
          <p:cNvSpPr txBox="1"/>
          <p:nvPr>
            <p:ph idx="6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two columns">
  <p:cSld name="BLANK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7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263" name="Google Shape;263;p17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4" name="Google Shape;274;p17"/>
          <p:cNvSpPr txBox="1"/>
          <p:nvPr>
            <p:ph type="title"/>
          </p:nvPr>
        </p:nvSpPr>
        <p:spPr>
          <a:xfrm>
            <a:off x="998050" y="448775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17"/>
          <p:cNvSpPr txBox="1"/>
          <p:nvPr>
            <p:ph idx="1" type="subTitle"/>
          </p:nvPr>
        </p:nvSpPr>
        <p:spPr>
          <a:xfrm>
            <a:off x="1454550" y="1636650"/>
            <a:ext cx="3162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6" name="Google Shape;276;p17"/>
          <p:cNvSpPr txBox="1"/>
          <p:nvPr>
            <p:ph idx="2" type="title"/>
          </p:nvPr>
        </p:nvSpPr>
        <p:spPr>
          <a:xfrm>
            <a:off x="1454550" y="1383225"/>
            <a:ext cx="36627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None/>
              <a:defRPr sz="1400">
                <a:solidFill>
                  <a:srgbClr val="3787C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cxnSp>
        <p:nvCxnSpPr>
          <p:cNvPr id="277" name="Google Shape;277;p17"/>
          <p:cNvCxnSpPr/>
          <p:nvPr/>
        </p:nvCxnSpPr>
        <p:spPr>
          <a:xfrm flipH="1">
            <a:off x="1427900" y="1311725"/>
            <a:ext cx="8400" cy="211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17"/>
          <p:cNvCxnSpPr/>
          <p:nvPr/>
        </p:nvCxnSpPr>
        <p:spPr>
          <a:xfrm flipH="1">
            <a:off x="5239875" y="1238675"/>
            <a:ext cx="8400" cy="211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17"/>
          <p:cNvSpPr txBox="1"/>
          <p:nvPr>
            <p:ph idx="3" type="subTitle"/>
          </p:nvPr>
        </p:nvSpPr>
        <p:spPr>
          <a:xfrm>
            <a:off x="5267725" y="1636650"/>
            <a:ext cx="3162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0" name="Google Shape;280;p17"/>
          <p:cNvSpPr txBox="1"/>
          <p:nvPr>
            <p:ph idx="4" type="title"/>
          </p:nvPr>
        </p:nvSpPr>
        <p:spPr>
          <a:xfrm>
            <a:off x="5267718" y="1383225"/>
            <a:ext cx="36627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None/>
              <a:defRPr sz="1400">
                <a:solidFill>
                  <a:srgbClr val="3787C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design 1">
  <p:cSld name="BLANK_1_1_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18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283" name="Google Shape;283;p18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1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4" name="Google Shape;294;p18"/>
          <p:cNvSpPr txBox="1"/>
          <p:nvPr>
            <p:ph type="title"/>
          </p:nvPr>
        </p:nvSpPr>
        <p:spPr>
          <a:xfrm>
            <a:off x="5620691" y="1838562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95" name="Google Shape;295;p18"/>
          <p:cNvSpPr txBox="1"/>
          <p:nvPr>
            <p:ph idx="1" type="subTitle"/>
          </p:nvPr>
        </p:nvSpPr>
        <p:spPr>
          <a:xfrm>
            <a:off x="5620691" y="2072237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8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bottom diamonds 1">
  <p:cSld name="BLANK_1_1_2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19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298" name="Google Shape;298;p19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1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9" name="Google Shape;309;p19"/>
          <p:cNvSpPr txBox="1"/>
          <p:nvPr>
            <p:ph type="title"/>
          </p:nvPr>
        </p:nvSpPr>
        <p:spPr>
          <a:xfrm>
            <a:off x="998050" y="4553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bottom diamonds 2">
  <p:cSld name="BLANK_1_1_2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0"/>
          <p:cNvGrpSpPr/>
          <p:nvPr/>
        </p:nvGrpSpPr>
        <p:grpSpPr>
          <a:xfrm rot="10800000">
            <a:off x="-28647" y="-128754"/>
            <a:ext cx="9201309" cy="1524525"/>
            <a:chOff x="791125" y="1357350"/>
            <a:chExt cx="2750025" cy="464950"/>
          </a:xfrm>
        </p:grpSpPr>
        <p:sp>
          <p:nvSpPr>
            <p:cNvPr id="312" name="Google Shape;312;p20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3" name="Google Shape;323;p20"/>
          <p:cNvSpPr txBox="1"/>
          <p:nvPr>
            <p:ph type="title"/>
          </p:nvPr>
        </p:nvSpPr>
        <p:spPr>
          <a:xfrm>
            <a:off x="998050" y="7780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&amp; subtitle slide" type="secHead">
  <p:cSld name="SECTION_HEADER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/>
          <p:nvPr/>
        </p:nvSpPr>
        <p:spPr>
          <a:xfrm>
            <a:off x="8150952" y="3831641"/>
            <a:ext cx="993042" cy="548350"/>
          </a:xfrm>
          <a:custGeom>
            <a:rect b="b" l="l" r="r" t="t"/>
            <a:pathLst>
              <a:path extrusionOk="0" h="6586" w="11927">
                <a:moveTo>
                  <a:pt x="3204" y="0"/>
                </a:moveTo>
                <a:lnTo>
                  <a:pt x="0" y="6586"/>
                </a:lnTo>
                <a:lnTo>
                  <a:pt x="0" y="6586"/>
                </a:lnTo>
                <a:lnTo>
                  <a:pt x="11926" y="6315"/>
                </a:lnTo>
                <a:lnTo>
                  <a:pt x="3204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 txBox="1"/>
          <p:nvPr>
            <p:ph type="title"/>
          </p:nvPr>
        </p:nvSpPr>
        <p:spPr>
          <a:xfrm>
            <a:off x="4307463" y="1007763"/>
            <a:ext cx="3055500" cy="1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3"/>
          <p:cNvSpPr txBox="1"/>
          <p:nvPr>
            <p:ph idx="1" type="subTitle"/>
          </p:nvPr>
        </p:nvSpPr>
        <p:spPr>
          <a:xfrm>
            <a:off x="4307463" y="2122263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3"/>
          <p:cNvSpPr txBox="1"/>
          <p:nvPr>
            <p:ph idx="12" type="sldNum"/>
          </p:nvPr>
        </p:nvSpPr>
        <p:spPr>
          <a:xfrm>
            <a:off x="8548658" y="47171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3438242" y="3038418"/>
            <a:ext cx="1489188" cy="2149024"/>
          </a:xfrm>
          <a:custGeom>
            <a:rect b="b" l="l" r="r" t="t"/>
            <a:pathLst>
              <a:path extrusionOk="0" h="25811" w="17886">
                <a:moveTo>
                  <a:pt x="1068" y="1"/>
                </a:moveTo>
                <a:lnTo>
                  <a:pt x="0" y="25810"/>
                </a:lnTo>
                <a:lnTo>
                  <a:pt x="17885" y="25810"/>
                </a:lnTo>
                <a:lnTo>
                  <a:pt x="1068" y="1"/>
                </a:ln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719079" y="3038418"/>
            <a:ext cx="1808157" cy="2149024"/>
          </a:xfrm>
          <a:custGeom>
            <a:rect b="b" l="l" r="r" t="t"/>
            <a:pathLst>
              <a:path extrusionOk="0" h="25811" w="21717">
                <a:moveTo>
                  <a:pt x="21716" y="1"/>
                </a:moveTo>
                <a:lnTo>
                  <a:pt x="1" y="25810"/>
                </a:lnTo>
                <a:lnTo>
                  <a:pt x="20648" y="25810"/>
                </a:lnTo>
                <a:lnTo>
                  <a:pt x="21716" y="1"/>
                </a:lnTo>
                <a:close/>
              </a:path>
            </a:pathLst>
          </a:custGeom>
          <a:solidFill>
            <a:srgbClr val="0FB9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"/>
          <p:cNvSpPr/>
          <p:nvPr/>
        </p:nvSpPr>
        <p:spPr>
          <a:xfrm>
            <a:off x="5312602" y="3890922"/>
            <a:ext cx="2282406" cy="1311345"/>
          </a:xfrm>
          <a:custGeom>
            <a:rect b="b" l="l" r="r" t="t"/>
            <a:pathLst>
              <a:path extrusionOk="0" h="15750" w="27413">
                <a:moveTo>
                  <a:pt x="9435" y="0"/>
                </a:moveTo>
                <a:lnTo>
                  <a:pt x="1" y="15749"/>
                </a:lnTo>
                <a:lnTo>
                  <a:pt x="27412" y="15571"/>
                </a:lnTo>
                <a:lnTo>
                  <a:pt x="9435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/>
          <p:nvPr/>
        </p:nvSpPr>
        <p:spPr>
          <a:xfrm>
            <a:off x="2971067" y="3890922"/>
            <a:ext cx="3127079" cy="1311345"/>
          </a:xfrm>
          <a:custGeom>
            <a:rect b="b" l="l" r="r" t="t"/>
            <a:pathLst>
              <a:path extrusionOk="0" h="15750" w="37558">
                <a:moveTo>
                  <a:pt x="37558" y="0"/>
                </a:moveTo>
                <a:lnTo>
                  <a:pt x="1" y="15486"/>
                </a:lnTo>
                <a:lnTo>
                  <a:pt x="28124" y="15749"/>
                </a:lnTo>
                <a:lnTo>
                  <a:pt x="37558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-55750" y="2999343"/>
            <a:ext cx="1422747" cy="2149024"/>
          </a:xfrm>
          <a:custGeom>
            <a:rect b="b" l="l" r="r" t="t"/>
            <a:pathLst>
              <a:path extrusionOk="0" h="25811" w="17088">
                <a:moveTo>
                  <a:pt x="0" y="1"/>
                </a:moveTo>
                <a:lnTo>
                  <a:pt x="0" y="25810"/>
                </a:lnTo>
                <a:lnTo>
                  <a:pt x="17088" y="25810"/>
                </a:lnTo>
                <a:lnTo>
                  <a:pt x="0" y="1"/>
                </a:lnTo>
                <a:close/>
              </a:path>
            </a:pathLst>
          </a:custGeom>
          <a:solidFill>
            <a:srgbClr val="B071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-55750" y="3236469"/>
            <a:ext cx="1363466" cy="1793337"/>
          </a:xfrm>
          <a:custGeom>
            <a:rect b="b" l="l" r="r" t="t"/>
            <a:pathLst>
              <a:path extrusionOk="0" h="21539" w="16376">
                <a:moveTo>
                  <a:pt x="0" y="1"/>
                </a:moveTo>
                <a:lnTo>
                  <a:pt x="0" y="21538"/>
                </a:lnTo>
                <a:lnTo>
                  <a:pt x="16376" y="12019"/>
                </a:lnTo>
                <a:lnTo>
                  <a:pt x="0" y="1"/>
                </a:lnTo>
                <a:close/>
              </a:path>
            </a:pathLst>
          </a:custGeom>
          <a:solidFill>
            <a:srgbClr val="EB3B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-55750" y="3028984"/>
            <a:ext cx="1704332" cy="1208269"/>
          </a:xfrm>
          <a:custGeom>
            <a:rect b="b" l="l" r="r" t="t"/>
            <a:pathLst>
              <a:path extrusionOk="0" h="14512" w="20470">
                <a:moveTo>
                  <a:pt x="20470" y="1"/>
                </a:moveTo>
                <a:lnTo>
                  <a:pt x="0" y="2493"/>
                </a:lnTo>
                <a:lnTo>
                  <a:pt x="16376" y="14511"/>
                </a:lnTo>
                <a:lnTo>
                  <a:pt x="20470" y="1"/>
                </a:lnTo>
                <a:close/>
              </a:path>
            </a:pathLst>
          </a:custGeom>
          <a:solidFill>
            <a:srgbClr val="BD8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/>
          <p:nvPr/>
        </p:nvSpPr>
        <p:spPr>
          <a:xfrm>
            <a:off x="-55750" y="2036103"/>
            <a:ext cx="1704332" cy="1200443"/>
          </a:xfrm>
          <a:custGeom>
            <a:rect b="b" l="l" r="r" t="t"/>
            <a:pathLst>
              <a:path extrusionOk="0" h="14418" w="20470">
                <a:moveTo>
                  <a:pt x="0" y="0"/>
                </a:moveTo>
                <a:lnTo>
                  <a:pt x="0" y="14418"/>
                </a:lnTo>
                <a:lnTo>
                  <a:pt x="20470" y="11926"/>
                </a:lnTo>
                <a:lnTo>
                  <a:pt x="0" y="0"/>
                </a:lnTo>
                <a:close/>
              </a:path>
            </a:pathLst>
          </a:custGeom>
          <a:solidFill>
            <a:srgbClr val="EB3B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-55750" y="1080522"/>
            <a:ext cx="1704332" cy="1948534"/>
          </a:xfrm>
          <a:custGeom>
            <a:rect b="b" l="l" r="r" t="t"/>
            <a:pathLst>
              <a:path extrusionOk="0" h="23403" w="20470">
                <a:moveTo>
                  <a:pt x="0" y="0"/>
                </a:moveTo>
                <a:lnTo>
                  <a:pt x="0" y="11477"/>
                </a:lnTo>
                <a:lnTo>
                  <a:pt x="20470" y="23403"/>
                </a:lnTo>
                <a:lnTo>
                  <a:pt x="0" y="0"/>
                </a:lnTo>
                <a:close/>
              </a:path>
            </a:pathLst>
          </a:custGeom>
          <a:solidFill>
            <a:srgbClr val="BD8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"/>
          <p:cNvSpPr/>
          <p:nvPr/>
        </p:nvSpPr>
        <p:spPr>
          <a:xfrm>
            <a:off x="2793223" y="161655"/>
            <a:ext cx="385411" cy="1222423"/>
          </a:xfrm>
          <a:custGeom>
            <a:rect b="b" l="l" r="r" t="t"/>
            <a:pathLst>
              <a:path extrusionOk="0" h="14682" w="4629">
                <a:moveTo>
                  <a:pt x="2585" y="0"/>
                </a:moveTo>
                <a:lnTo>
                  <a:pt x="1" y="6230"/>
                </a:lnTo>
                <a:lnTo>
                  <a:pt x="4629" y="14681"/>
                </a:lnTo>
                <a:lnTo>
                  <a:pt x="2585" y="0"/>
                </a:lnTo>
                <a:close/>
              </a:path>
            </a:pathLst>
          </a:custGeom>
          <a:solidFill>
            <a:srgbClr val="0FB9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3008451" y="161655"/>
            <a:ext cx="415051" cy="1222423"/>
          </a:xfrm>
          <a:custGeom>
            <a:rect b="b" l="l" r="r" t="t"/>
            <a:pathLst>
              <a:path extrusionOk="0" h="14682" w="4985">
                <a:moveTo>
                  <a:pt x="0" y="0"/>
                </a:moveTo>
                <a:lnTo>
                  <a:pt x="2044" y="14681"/>
                </a:lnTo>
                <a:lnTo>
                  <a:pt x="4984" y="2136"/>
                </a:lnTo>
                <a:lnTo>
                  <a:pt x="0" y="0"/>
                </a:ln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3"/>
          <p:cNvGrpSpPr/>
          <p:nvPr/>
        </p:nvGrpSpPr>
        <p:grpSpPr>
          <a:xfrm>
            <a:off x="1304109" y="976775"/>
            <a:ext cx="1319089" cy="1941457"/>
            <a:chOff x="1304109" y="976775"/>
            <a:chExt cx="1319089" cy="1941457"/>
          </a:xfrm>
        </p:grpSpPr>
        <p:sp>
          <p:nvSpPr>
            <p:cNvPr id="77" name="Google Shape;77;p3"/>
            <p:cNvSpPr/>
            <p:nvPr/>
          </p:nvSpPr>
          <p:spPr>
            <a:xfrm>
              <a:off x="1304109" y="991595"/>
              <a:ext cx="1133502" cy="1926636"/>
            </a:xfrm>
            <a:custGeom>
              <a:rect b="b" l="l" r="r" t="t"/>
              <a:pathLst>
                <a:path extrusionOk="0" h="23140" w="13614">
                  <a:moveTo>
                    <a:pt x="2493" y="0"/>
                  </a:moveTo>
                  <a:lnTo>
                    <a:pt x="1" y="8451"/>
                  </a:lnTo>
                  <a:lnTo>
                    <a:pt x="13614" y="23139"/>
                  </a:lnTo>
                  <a:lnTo>
                    <a:pt x="2493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11594" y="976775"/>
              <a:ext cx="1111604" cy="1941457"/>
            </a:xfrm>
            <a:custGeom>
              <a:rect b="b" l="l" r="r" t="t"/>
              <a:pathLst>
                <a:path extrusionOk="0" h="23318" w="13351">
                  <a:moveTo>
                    <a:pt x="13350" y="0"/>
                  </a:moveTo>
                  <a:lnTo>
                    <a:pt x="1" y="178"/>
                  </a:lnTo>
                  <a:lnTo>
                    <a:pt x="11122" y="23317"/>
                  </a:lnTo>
                  <a:lnTo>
                    <a:pt x="13350" y="0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3"/>
          <p:cNvSpPr/>
          <p:nvPr/>
        </p:nvSpPr>
        <p:spPr>
          <a:xfrm>
            <a:off x="6254028" y="2512628"/>
            <a:ext cx="2889955" cy="2682471"/>
          </a:xfrm>
          <a:custGeom>
            <a:rect b="b" l="l" r="r" t="t"/>
            <a:pathLst>
              <a:path extrusionOk="0" h="32218" w="34710">
                <a:moveTo>
                  <a:pt x="34709" y="1"/>
                </a:moveTo>
                <a:lnTo>
                  <a:pt x="23937" y="6586"/>
                </a:lnTo>
                <a:lnTo>
                  <a:pt x="18156" y="17444"/>
                </a:lnTo>
                <a:lnTo>
                  <a:pt x="8722" y="18242"/>
                </a:lnTo>
                <a:lnTo>
                  <a:pt x="0" y="32218"/>
                </a:lnTo>
                <a:lnTo>
                  <a:pt x="0" y="32218"/>
                </a:lnTo>
                <a:lnTo>
                  <a:pt x="34709" y="32125"/>
                </a:lnTo>
                <a:lnTo>
                  <a:pt x="34709" y="1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"/>
          <p:cNvSpPr/>
          <p:nvPr/>
        </p:nvSpPr>
        <p:spPr>
          <a:xfrm>
            <a:off x="8246951" y="2512628"/>
            <a:ext cx="897043" cy="889300"/>
          </a:xfrm>
          <a:custGeom>
            <a:rect b="b" l="l" r="r" t="t"/>
            <a:pathLst>
              <a:path extrusionOk="0" h="10681" w="10774">
                <a:moveTo>
                  <a:pt x="10773" y="1"/>
                </a:moveTo>
                <a:lnTo>
                  <a:pt x="1" y="6586"/>
                </a:lnTo>
                <a:lnTo>
                  <a:pt x="10773" y="10680"/>
                </a:lnTo>
                <a:lnTo>
                  <a:pt x="10773" y="1"/>
                </a:lnTo>
                <a:close/>
              </a:path>
            </a:pathLst>
          </a:custGeom>
          <a:solidFill>
            <a:srgbClr val="0984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"/>
          <p:cNvSpPr/>
          <p:nvPr/>
        </p:nvSpPr>
        <p:spPr>
          <a:xfrm>
            <a:off x="8246951" y="3060982"/>
            <a:ext cx="897043" cy="770738"/>
          </a:xfrm>
          <a:custGeom>
            <a:rect b="b" l="l" r="r" t="t"/>
            <a:pathLst>
              <a:path extrusionOk="0" h="9257" w="10774">
                <a:moveTo>
                  <a:pt x="1" y="0"/>
                </a:moveTo>
                <a:lnTo>
                  <a:pt x="2051" y="9256"/>
                </a:lnTo>
                <a:lnTo>
                  <a:pt x="10773" y="4094"/>
                </a:lnTo>
                <a:lnTo>
                  <a:pt x="1" y="0"/>
                </a:lnTo>
                <a:close/>
              </a:path>
            </a:pathLst>
          </a:custGeom>
          <a:solidFill>
            <a:srgbClr val="56B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8417719" y="3401850"/>
            <a:ext cx="726277" cy="955658"/>
          </a:xfrm>
          <a:custGeom>
            <a:rect b="b" l="l" r="r" t="t"/>
            <a:pathLst>
              <a:path extrusionOk="0" h="11478" w="8723">
                <a:moveTo>
                  <a:pt x="8722" y="0"/>
                </a:moveTo>
                <a:lnTo>
                  <a:pt x="0" y="5162"/>
                </a:lnTo>
                <a:lnTo>
                  <a:pt x="8722" y="11477"/>
                </a:lnTo>
                <a:lnTo>
                  <a:pt x="8722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7765623" y="3060982"/>
            <a:ext cx="652176" cy="904120"/>
          </a:xfrm>
          <a:custGeom>
            <a:rect b="b" l="l" r="r" t="t"/>
            <a:pathLst>
              <a:path extrusionOk="0" h="10859" w="7833">
                <a:moveTo>
                  <a:pt x="5782" y="0"/>
                </a:moveTo>
                <a:lnTo>
                  <a:pt x="1" y="10858"/>
                </a:lnTo>
                <a:lnTo>
                  <a:pt x="1" y="10858"/>
                </a:lnTo>
                <a:lnTo>
                  <a:pt x="7832" y="9256"/>
                </a:lnTo>
                <a:lnTo>
                  <a:pt x="5782" y="0"/>
                </a:lnTo>
                <a:close/>
              </a:path>
            </a:pathLst>
          </a:custGeom>
          <a:solidFill>
            <a:srgbClr val="45A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"/>
          <p:cNvSpPr/>
          <p:nvPr/>
        </p:nvSpPr>
        <p:spPr>
          <a:xfrm>
            <a:off x="8150952" y="4357431"/>
            <a:ext cx="993042" cy="548434"/>
          </a:xfrm>
          <a:custGeom>
            <a:rect b="b" l="l" r="r" t="t"/>
            <a:pathLst>
              <a:path extrusionOk="0" h="6587" w="11927">
                <a:moveTo>
                  <a:pt x="11926" y="0"/>
                </a:moveTo>
                <a:lnTo>
                  <a:pt x="0" y="271"/>
                </a:lnTo>
                <a:lnTo>
                  <a:pt x="7562" y="6586"/>
                </a:lnTo>
                <a:lnTo>
                  <a:pt x="11926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7306191" y="3965024"/>
            <a:ext cx="844839" cy="414968"/>
          </a:xfrm>
          <a:custGeom>
            <a:rect b="b" l="l" r="r" t="t"/>
            <a:pathLst>
              <a:path extrusionOk="0" h="4984" w="10147">
                <a:moveTo>
                  <a:pt x="5519" y="0"/>
                </a:moveTo>
                <a:lnTo>
                  <a:pt x="1" y="3382"/>
                </a:lnTo>
                <a:lnTo>
                  <a:pt x="10146" y="4984"/>
                </a:lnTo>
                <a:lnTo>
                  <a:pt x="551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6980143" y="3965024"/>
            <a:ext cx="785558" cy="281669"/>
          </a:xfrm>
          <a:custGeom>
            <a:rect b="b" l="l" r="r" t="t"/>
            <a:pathLst>
              <a:path extrusionOk="0" h="3383" w="9435">
                <a:moveTo>
                  <a:pt x="9435" y="0"/>
                </a:moveTo>
                <a:lnTo>
                  <a:pt x="1" y="798"/>
                </a:lnTo>
                <a:lnTo>
                  <a:pt x="3917" y="3382"/>
                </a:lnTo>
                <a:lnTo>
                  <a:pt x="9435" y="0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6527872" y="4031383"/>
            <a:ext cx="778398" cy="726277"/>
          </a:xfrm>
          <a:custGeom>
            <a:rect b="b" l="l" r="r" t="t"/>
            <a:pathLst>
              <a:path extrusionOk="0" h="8723" w="9349">
                <a:moveTo>
                  <a:pt x="5433" y="1"/>
                </a:moveTo>
                <a:lnTo>
                  <a:pt x="2" y="8720"/>
                </a:lnTo>
                <a:lnTo>
                  <a:pt x="2" y="8720"/>
                </a:lnTo>
                <a:cubicBezTo>
                  <a:pt x="153" y="8506"/>
                  <a:pt x="9349" y="2585"/>
                  <a:pt x="9349" y="2585"/>
                </a:cubicBezTo>
                <a:lnTo>
                  <a:pt x="5433" y="1"/>
                </a:lnTo>
                <a:close/>
                <a:moveTo>
                  <a:pt x="2" y="8720"/>
                </a:moveTo>
                <a:lnTo>
                  <a:pt x="2" y="8720"/>
                </a:lnTo>
                <a:cubicBezTo>
                  <a:pt x="1" y="8721"/>
                  <a:pt x="1" y="8722"/>
                  <a:pt x="0" y="8722"/>
                </a:cubicBezTo>
                <a:lnTo>
                  <a:pt x="2" y="872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7306191" y="4246611"/>
            <a:ext cx="844839" cy="540690"/>
          </a:xfrm>
          <a:custGeom>
            <a:rect b="b" l="l" r="r" t="t"/>
            <a:pathLst>
              <a:path extrusionOk="0" h="6494" w="10147">
                <a:moveTo>
                  <a:pt x="10141" y="1601"/>
                </a:moveTo>
                <a:lnTo>
                  <a:pt x="10146" y="1602"/>
                </a:lnTo>
                <a:cubicBezTo>
                  <a:pt x="10145" y="1602"/>
                  <a:pt x="10143" y="1601"/>
                  <a:pt x="10141" y="1601"/>
                </a:cubicBezTo>
                <a:close/>
                <a:moveTo>
                  <a:pt x="1" y="0"/>
                </a:moveTo>
                <a:lnTo>
                  <a:pt x="2934" y="6493"/>
                </a:lnTo>
                <a:cubicBezTo>
                  <a:pt x="2934" y="6493"/>
                  <a:pt x="9574" y="1601"/>
                  <a:pt x="10132" y="1601"/>
                </a:cubicBezTo>
                <a:cubicBezTo>
                  <a:pt x="10136" y="1601"/>
                  <a:pt x="10139" y="1601"/>
                  <a:pt x="10141" y="1601"/>
                </a:cubicBezTo>
                <a:lnTo>
                  <a:pt x="10141" y="1601"/>
                </a:lnTo>
                <a:lnTo>
                  <a:pt x="1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"/>
          <p:cNvSpPr/>
          <p:nvPr/>
        </p:nvSpPr>
        <p:spPr>
          <a:xfrm>
            <a:off x="6254028" y="4742760"/>
            <a:ext cx="1230083" cy="429871"/>
          </a:xfrm>
          <a:custGeom>
            <a:rect b="b" l="l" r="r" t="t"/>
            <a:pathLst>
              <a:path extrusionOk="0" h="5163" w="14774">
                <a:moveTo>
                  <a:pt x="3289" y="0"/>
                </a:moveTo>
                <a:lnTo>
                  <a:pt x="0" y="5162"/>
                </a:lnTo>
                <a:lnTo>
                  <a:pt x="14774" y="534"/>
                </a:lnTo>
                <a:lnTo>
                  <a:pt x="328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7550477" y="4772401"/>
            <a:ext cx="1200443" cy="400231"/>
          </a:xfrm>
          <a:custGeom>
            <a:rect b="b" l="l" r="r" t="t"/>
            <a:pathLst>
              <a:path extrusionOk="0" h="4807" w="14418">
                <a:moveTo>
                  <a:pt x="0" y="0"/>
                </a:moveTo>
                <a:lnTo>
                  <a:pt x="5518" y="4806"/>
                </a:lnTo>
                <a:lnTo>
                  <a:pt x="14418" y="712"/>
                </a:lnTo>
                <a:lnTo>
                  <a:pt x="0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3290038" y="4128048"/>
            <a:ext cx="4549743" cy="1059400"/>
          </a:xfrm>
          <a:custGeom>
            <a:rect b="b" l="l" r="r" t="t"/>
            <a:pathLst>
              <a:path extrusionOk="0" h="12724" w="54645">
                <a:moveTo>
                  <a:pt x="35065" y="0"/>
                </a:moveTo>
                <a:lnTo>
                  <a:pt x="29191" y="798"/>
                </a:lnTo>
                <a:cubicBezTo>
                  <a:pt x="29191" y="798"/>
                  <a:pt x="0" y="12723"/>
                  <a:pt x="178" y="12723"/>
                </a:cubicBezTo>
                <a:lnTo>
                  <a:pt x="54645" y="12723"/>
                </a:lnTo>
                <a:cubicBezTo>
                  <a:pt x="54645" y="12723"/>
                  <a:pt x="49212" y="3738"/>
                  <a:pt x="48949" y="3738"/>
                </a:cubicBezTo>
                <a:cubicBezTo>
                  <a:pt x="48771" y="3738"/>
                  <a:pt x="43516" y="6586"/>
                  <a:pt x="43253" y="6671"/>
                </a:cubicBezTo>
                <a:cubicBezTo>
                  <a:pt x="43250" y="6672"/>
                  <a:pt x="43248" y="6672"/>
                  <a:pt x="43245" y="6672"/>
                </a:cubicBezTo>
                <a:cubicBezTo>
                  <a:pt x="42791" y="6672"/>
                  <a:pt x="35065" y="0"/>
                  <a:pt x="35065" y="0"/>
                </a:cubicBezTo>
                <a:close/>
              </a:path>
            </a:pathLst>
          </a:custGeom>
          <a:solidFill>
            <a:srgbClr val="FED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6824280" y="4439193"/>
            <a:ext cx="541273" cy="748258"/>
          </a:xfrm>
          <a:custGeom>
            <a:rect b="b" l="l" r="r" t="t"/>
            <a:pathLst>
              <a:path extrusionOk="0" h="8987" w="6501">
                <a:moveTo>
                  <a:pt x="6501" y="1"/>
                </a:moveTo>
                <a:lnTo>
                  <a:pt x="805" y="2934"/>
                </a:lnTo>
                <a:lnTo>
                  <a:pt x="0" y="8986"/>
                </a:lnTo>
                <a:lnTo>
                  <a:pt x="6501" y="1"/>
                </a:lnTo>
                <a:close/>
              </a:path>
            </a:pathLst>
          </a:custGeom>
          <a:solidFill>
            <a:srgbClr val="FB93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5809417" y="4128048"/>
            <a:ext cx="1014939" cy="1074221"/>
          </a:xfrm>
          <a:custGeom>
            <a:rect b="b" l="l" r="r" t="t"/>
            <a:pathLst>
              <a:path extrusionOk="0" h="12902" w="12190">
                <a:moveTo>
                  <a:pt x="4806" y="0"/>
                </a:moveTo>
                <a:lnTo>
                  <a:pt x="0" y="12816"/>
                </a:lnTo>
                <a:lnTo>
                  <a:pt x="12189" y="12901"/>
                </a:lnTo>
                <a:cubicBezTo>
                  <a:pt x="12189" y="12901"/>
                  <a:pt x="5070" y="264"/>
                  <a:pt x="4806" y="0"/>
                </a:cubicBez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"/>
          <p:cNvSpPr/>
          <p:nvPr/>
        </p:nvSpPr>
        <p:spPr>
          <a:xfrm>
            <a:off x="5712752" y="4128048"/>
            <a:ext cx="496896" cy="629612"/>
          </a:xfrm>
          <a:custGeom>
            <a:rect b="b" l="l" r="r" t="t"/>
            <a:pathLst>
              <a:path extrusionOk="0" h="7562" w="5968">
                <a:moveTo>
                  <a:pt x="5967" y="0"/>
                </a:moveTo>
                <a:lnTo>
                  <a:pt x="1" y="890"/>
                </a:lnTo>
                <a:lnTo>
                  <a:pt x="3119" y="7561"/>
                </a:lnTo>
                <a:lnTo>
                  <a:pt x="5967" y="0"/>
                </a:lnTo>
                <a:close/>
              </a:path>
            </a:pathLst>
          </a:custGeom>
          <a:solidFill>
            <a:srgbClr val="F7B7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"/>
          <p:cNvSpPr/>
          <p:nvPr/>
        </p:nvSpPr>
        <p:spPr>
          <a:xfrm>
            <a:off x="5001458" y="4194407"/>
            <a:ext cx="978138" cy="563254"/>
          </a:xfrm>
          <a:custGeom>
            <a:rect b="b" l="l" r="r" t="t"/>
            <a:pathLst>
              <a:path extrusionOk="0" h="6765" w="11748">
                <a:moveTo>
                  <a:pt x="8636" y="1"/>
                </a:moveTo>
                <a:lnTo>
                  <a:pt x="0" y="3560"/>
                </a:lnTo>
                <a:lnTo>
                  <a:pt x="11748" y="6764"/>
                </a:lnTo>
                <a:lnTo>
                  <a:pt x="8636" y="1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"/>
          <p:cNvSpPr/>
          <p:nvPr/>
        </p:nvSpPr>
        <p:spPr>
          <a:xfrm>
            <a:off x="5001458" y="4490814"/>
            <a:ext cx="978138" cy="711457"/>
          </a:xfrm>
          <a:custGeom>
            <a:rect b="b" l="l" r="r" t="t"/>
            <a:pathLst>
              <a:path extrusionOk="0" h="8545" w="11748">
                <a:moveTo>
                  <a:pt x="0" y="0"/>
                </a:moveTo>
                <a:lnTo>
                  <a:pt x="9882" y="8544"/>
                </a:lnTo>
                <a:lnTo>
                  <a:pt x="11748" y="3204"/>
                </a:lnTo>
                <a:lnTo>
                  <a:pt x="0" y="0"/>
                </a:ln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"/>
          <p:cNvSpPr/>
          <p:nvPr/>
        </p:nvSpPr>
        <p:spPr>
          <a:xfrm>
            <a:off x="4571667" y="4490814"/>
            <a:ext cx="1237826" cy="711457"/>
          </a:xfrm>
          <a:custGeom>
            <a:rect b="b" l="l" r="r" t="t"/>
            <a:pathLst>
              <a:path extrusionOk="0" h="8545" w="14867">
                <a:moveTo>
                  <a:pt x="5162" y="0"/>
                </a:moveTo>
                <a:lnTo>
                  <a:pt x="0" y="8544"/>
                </a:lnTo>
                <a:lnTo>
                  <a:pt x="14866" y="8459"/>
                </a:lnTo>
                <a:lnTo>
                  <a:pt x="5162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"/>
          <p:cNvSpPr/>
          <p:nvPr/>
        </p:nvSpPr>
        <p:spPr>
          <a:xfrm>
            <a:off x="3008450" y="4366550"/>
            <a:ext cx="2129246" cy="835722"/>
          </a:xfrm>
          <a:custGeom>
            <a:rect b="b" l="l" r="r" t="t"/>
            <a:pathLst>
              <a:path extrusionOk="0" h="8545" w="20378">
                <a:moveTo>
                  <a:pt x="20377" y="0"/>
                </a:moveTo>
                <a:lnTo>
                  <a:pt x="0" y="8459"/>
                </a:lnTo>
                <a:lnTo>
                  <a:pt x="15215" y="8544"/>
                </a:lnTo>
                <a:lnTo>
                  <a:pt x="20377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lateral diamonds">
  <p:cSld name="BLANK_1_1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/>
          <p:nvPr/>
        </p:nvSpPr>
        <p:spPr>
          <a:xfrm>
            <a:off x="6306578" y="2497653"/>
            <a:ext cx="2889955" cy="2682471"/>
          </a:xfrm>
          <a:custGeom>
            <a:rect b="b" l="l" r="r" t="t"/>
            <a:pathLst>
              <a:path extrusionOk="0" h="32218" w="34710">
                <a:moveTo>
                  <a:pt x="34709" y="1"/>
                </a:moveTo>
                <a:lnTo>
                  <a:pt x="23937" y="6586"/>
                </a:lnTo>
                <a:lnTo>
                  <a:pt x="18156" y="17444"/>
                </a:lnTo>
                <a:lnTo>
                  <a:pt x="8722" y="18242"/>
                </a:lnTo>
                <a:lnTo>
                  <a:pt x="0" y="32218"/>
                </a:lnTo>
                <a:lnTo>
                  <a:pt x="0" y="32218"/>
                </a:lnTo>
                <a:lnTo>
                  <a:pt x="34709" y="32125"/>
                </a:lnTo>
                <a:lnTo>
                  <a:pt x="34709" y="1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1"/>
          <p:cNvSpPr txBox="1"/>
          <p:nvPr>
            <p:ph idx="12" type="sldNum"/>
          </p:nvPr>
        </p:nvSpPr>
        <p:spPr>
          <a:xfrm>
            <a:off x="860120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7" name="Google Shape;327;p21"/>
          <p:cNvSpPr/>
          <p:nvPr/>
        </p:nvSpPr>
        <p:spPr>
          <a:xfrm>
            <a:off x="8203502" y="3816666"/>
            <a:ext cx="993042" cy="548350"/>
          </a:xfrm>
          <a:custGeom>
            <a:rect b="b" l="l" r="r" t="t"/>
            <a:pathLst>
              <a:path extrusionOk="0" h="6586" w="11927">
                <a:moveTo>
                  <a:pt x="3204" y="0"/>
                </a:moveTo>
                <a:lnTo>
                  <a:pt x="0" y="6586"/>
                </a:lnTo>
                <a:lnTo>
                  <a:pt x="0" y="6586"/>
                </a:lnTo>
                <a:lnTo>
                  <a:pt x="11926" y="6315"/>
                </a:lnTo>
                <a:lnTo>
                  <a:pt x="3204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1"/>
          <p:cNvSpPr txBox="1"/>
          <p:nvPr>
            <p:ph idx="2" type="sldNum"/>
          </p:nvPr>
        </p:nvSpPr>
        <p:spPr>
          <a:xfrm>
            <a:off x="8548658" y="4702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9" name="Google Shape;329;p21"/>
          <p:cNvSpPr/>
          <p:nvPr/>
        </p:nvSpPr>
        <p:spPr>
          <a:xfrm>
            <a:off x="5365152" y="3875947"/>
            <a:ext cx="2282406" cy="1311345"/>
          </a:xfrm>
          <a:custGeom>
            <a:rect b="b" l="l" r="r" t="t"/>
            <a:pathLst>
              <a:path extrusionOk="0" h="15750" w="27413">
                <a:moveTo>
                  <a:pt x="9435" y="0"/>
                </a:moveTo>
                <a:lnTo>
                  <a:pt x="1" y="15749"/>
                </a:lnTo>
                <a:lnTo>
                  <a:pt x="27412" y="15571"/>
                </a:lnTo>
                <a:lnTo>
                  <a:pt x="9435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1"/>
          <p:cNvSpPr/>
          <p:nvPr/>
        </p:nvSpPr>
        <p:spPr>
          <a:xfrm>
            <a:off x="3023617" y="3875947"/>
            <a:ext cx="3127079" cy="1311345"/>
          </a:xfrm>
          <a:custGeom>
            <a:rect b="b" l="l" r="r" t="t"/>
            <a:pathLst>
              <a:path extrusionOk="0" h="15750" w="37558">
                <a:moveTo>
                  <a:pt x="37558" y="0"/>
                </a:moveTo>
                <a:lnTo>
                  <a:pt x="1" y="15486"/>
                </a:lnTo>
                <a:lnTo>
                  <a:pt x="28124" y="15749"/>
                </a:lnTo>
                <a:lnTo>
                  <a:pt x="37558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1"/>
          <p:cNvSpPr/>
          <p:nvPr/>
        </p:nvSpPr>
        <p:spPr>
          <a:xfrm>
            <a:off x="8299501" y="3046007"/>
            <a:ext cx="897043" cy="770738"/>
          </a:xfrm>
          <a:custGeom>
            <a:rect b="b" l="l" r="r" t="t"/>
            <a:pathLst>
              <a:path extrusionOk="0" h="9257" w="10774">
                <a:moveTo>
                  <a:pt x="1" y="0"/>
                </a:moveTo>
                <a:lnTo>
                  <a:pt x="2051" y="9256"/>
                </a:lnTo>
                <a:lnTo>
                  <a:pt x="10773" y="4094"/>
                </a:lnTo>
                <a:lnTo>
                  <a:pt x="1" y="0"/>
                </a:lnTo>
                <a:close/>
              </a:path>
            </a:pathLst>
          </a:custGeom>
          <a:solidFill>
            <a:srgbClr val="56B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1"/>
          <p:cNvSpPr/>
          <p:nvPr/>
        </p:nvSpPr>
        <p:spPr>
          <a:xfrm>
            <a:off x="8470269" y="3386875"/>
            <a:ext cx="726277" cy="955658"/>
          </a:xfrm>
          <a:custGeom>
            <a:rect b="b" l="l" r="r" t="t"/>
            <a:pathLst>
              <a:path extrusionOk="0" h="11478" w="8723">
                <a:moveTo>
                  <a:pt x="8722" y="0"/>
                </a:moveTo>
                <a:lnTo>
                  <a:pt x="0" y="5162"/>
                </a:lnTo>
                <a:lnTo>
                  <a:pt x="8722" y="11477"/>
                </a:lnTo>
                <a:lnTo>
                  <a:pt x="8722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1"/>
          <p:cNvSpPr/>
          <p:nvPr/>
        </p:nvSpPr>
        <p:spPr>
          <a:xfrm>
            <a:off x="7818173" y="3046007"/>
            <a:ext cx="652176" cy="904120"/>
          </a:xfrm>
          <a:custGeom>
            <a:rect b="b" l="l" r="r" t="t"/>
            <a:pathLst>
              <a:path extrusionOk="0" h="10859" w="7833">
                <a:moveTo>
                  <a:pt x="5782" y="0"/>
                </a:moveTo>
                <a:lnTo>
                  <a:pt x="1" y="10858"/>
                </a:lnTo>
                <a:lnTo>
                  <a:pt x="1" y="10858"/>
                </a:lnTo>
                <a:lnTo>
                  <a:pt x="7832" y="9256"/>
                </a:lnTo>
                <a:lnTo>
                  <a:pt x="5782" y="0"/>
                </a:lnTo>
                <a:close/>
              </a:path>
            </a:pathLst>
          </a:custGeom>
          <a:solidFill>
            <a:srgbClr val="45A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1"/>
          <p:cNvSpPr/>
          <p:nvPr/>
        </p:nvSpPr>
        <p:spPr>
          <a:xfrm>
            <a:off x="8203502" y="4342456"/>
            <a:ext cx="993042" cy="548434"/>
          </a:xfrm>
          <a:custGeom>
            <a:rect b="b" l="l" r="r" t="t"/>
            <a:pathLst>
              <a:path extrusionOk="0" h="6587" w="11927">
                <a:moveTo>
                  <a:pt x="11926" y="0"/>
                </a:moveTo>
                <a:lnTo>
                  <a:pt x="0" y="271"/>
                </a:lnTo>
                <a:lnTo>
                  <a:pt x="7562" y="6586"/>
                </a:lnTo>
                <a:lnTo>
                  <a:pt x="11926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1"/>
          <p:cNvSpPr/>
          <p:nvPr/>
        </p:nvSpPr>
        <p:spPr>
          <a:xfrm>
            <a:off x="7358741" y="3950049"/>
            <a:ext cx="844839" cy="414968"/>
          </a:xfrm>
          <a:custGeom>
            <a:rect b="b" l="l" r="r" t="t"/>
            <a:pathLst>
              <a:path extrusionOk="0" h="4984" w="10147">
                <a:moveTo>
                  <a:pt x="5519" y="0"/>
                </a:moveTo>
                <a:lnTo>
                  <a:pt x="1" y="3382"/>
                </a:lnTo>
                <a:lnTo>
                  <a:pt x="10146" y="4984"/>
                </a:lnTo>
                <a:lnTo>
                  <a:pt x="551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1"/>
          <p:cNvSpPr/>
          <p:nvPr/>
        </p:nvSpPr>
        <p:spPr>
          <a:xfrm>
            <a:off x="7032693" y="3950049"/>
            <a:ext cx="785558" cy="281669"/>
          </a:xfrm>
          <a:custGeom>
            <a:rect b="b" l="l" r="r" t="t"/>
            <a:pathLst>
              <a:path extrusionOk="0" h="3383" w="9435">
                <a:moveTo>
                  <a:pt x="9435" y="0"/>
                </a:moveTo>
                <a:lnTo>
                  <a:pt x="1" y="798"/>
                </a:lnTo>
                <a:lnTo>
                  <a:pt x="3917" y="3382"/>
                </a:lnTo>
                <a:lnTo>
                  <a:pt x="9435" y="0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1"/>
          <p:cNvSpPr/>
          <p:nvPr/>
        </p:nvSpPr>
        <p:spPr>
          <a:xfrm>
            <a:off x="6580422" y="4016408"/>
            <a:ext cx="778398" cy="726277"/>
          </a:xfrm>
          <a:custGeom>
            <a:rect b="b" l="l" r="r" t="t"/>
            <a:pathLst>
              <a:path extrusionOk="0" h="8723" w="9349">
                <a:moveTo>
                  <a:pt x="5433" y="1"/>
                </a:moveTo>
                <a:lnTo>
                  <a:pt x="2" y="8720"/>
                </a:lnTo>
                <a:lnTo>
                  <a:pt x="2" y="8720"/>
                </a:lnTo>
                <a:cubicBezTo>
                  <a:pt x="153" y="8506"/>
                  <a:pt x="9349" y="2585"/>
                  <a:pt x="9349" y="2585"/>
                </a:cubicBezTo>
                <a:lnTo>
                  <a:pt x="5433" y="1"/>
                </a:lnTo>
                <a:close/>
                <a:moveTo>
                  <a:pt x="2" y="8720"/>
                </a:moveTo>
                <a:lnTo>
                  <a:pt x="2" y="8720"/>
                </a:lnTo>
                <a:cubicBezTo>
                  <a:pt x="1" y="8721"/>
                  <a:pt x="1" y="8722"/>
                  <a:pt x="0" y="8722"/>
                </a:cubicBezTo>
                <a:lnTo>
                  <a:pt x="2" y="872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1"/>
          <p:cNvSpPr/>
          <p:nvPr/>
        </p:nvSpPr>
        <p:spPr>
          <a:xfrm>
            <a:off x="7358741" y="4231636"/>
            <a:ext cx="844839" cy="540690"/>
          </a:xfrm>
          <a:custGeom>
            <a:rect b="b" l="l" r="r" t="t"/>
            <a:pathLst>
              <a:path extrusionOk="0" h="6494" w="10147">
                <a:moveTo>
                  <a:pt x="10141" y="1601"/>
                </a:moveTo>
                <a:lnTo>
                  <a:pt x="10146" y="1602"/>
                </a:lnTo>
                <a:cubicBezTo>
                  <a:pt x="10145" y="1602"/>
                  <a:pt x="10143" y="1601"/>
                  <a:pt x="10141" y="1601"/>
                </a:cubicBezTo>
                <a:close/>
                <a:moveTo>
                  <a:pt x="1" y="0"/>
                </a:moveTo>
                <a:lnTo>
                  <a:pt x="2934" y="6493"/>
                </a:lnTo>
                <a:cubicBezTo>
                  <a:pt x="2934" y="6493"/>
                  <a:pt x="9574" y="1601"/>
                  <a:pt x="10132" y="1601"/>
                </a:cubicBezTo>
                <a:cubicBezTo>
                  <a:pt x="10136" y="1601"/>
                  <a:pt x="10139" y="1601"/>
                  <a:pt x="10141" y="1601"/>
                </a:cubicBezTo>
                <a:lnTo>
                  <a:pt x="10141" y="1601"/>
                </a:lnTo>
                <a:lnTo>
                  <a:pt x="1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1"/>
          <p:cNvSpPr/>
          <p:nvPr/>
        </p:nvSpPr>
        <p:spPr>
          <a:xfrm>
            <a:off x="6306578" y="4727785"/>
            <a:ext cx="1230083" cy="429871"/>
          </a:xfrm>
          <a:custGeom>
            <a:rect b="b" l="l" r="r" t="t"/>
            <a:pathLst>
              <a:path extrusionOk="0" h="5163" w="14774">
                <a:moveTo>
                  <a:pt x="3289" y="0"/>
                </a:moveTo>
                <a:lnTo>
                  <a:pt x="0" y="5162"/>
                </a:lnTo>
                <a:lnTo>
                  <a:pt x="14774" y="534"/>
                </a:lnTo>
                <a:lnTo>
                  <a:pt x="328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1"/>
          <p:cNvSpPr/>
          <p:nvPr/>
        </p:nvSpPr>
        <p:spPr>
          <a:xfrm>
            <a:off x="7603027" y="4757426"/>
            <a:ext cx="1200443" cy="400231"/>
          </a:xfrm>
          <a:custGeom>
            <a:rect b="b" l="l" r="r" t="t"/>
            <a:pathLst>
              <a:path extrusionOk="0" h="4807" w="14418">
                <a:moveTo>
                  <a:pt x="0" y="0"/>
                </a:moveTo>
                <a:lnTo>
                  <a:pt x="5518" y="4806"/>
                </a:lnTo>
                <a:lnTo>
                  <a:pt x="14418" y="712"/>
                </a:lnTo>
                <a:lnTo>
                  <a:pt x="0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1"/>
          <p:cNvSpPr/>
          <p:nvPr/>
        </p:nvSpPr>
        <p:spPr>
          <a:xfrm>
            <a:off x="3342588" y="4113073"/>
            <a:ext cx="4549743" cy="1059400"/>
          </a:xfrm>
          <a:custGeom>
            <a:rect b="b" l="l" r="r" t="t"/>
            <a:pathLst>
              <a:path extrusionOk="0" h="12724" w="54645">
                <a:moveTo>
                  <a:pt x="35065" y="0"/>
                </a:moveTo>
                <a:lnTo>
                  <a:pt x="29191" y="798"/>
                </a:lnTo>
                <a:cubicBezTo>
                  <a:pt x="29191" y="798"/>
                  <a:pt x="0" y="12723"/>
                  <a:pt x="178" y="12723"/>
                </a:cubicBezTo>
                <a:lnTo>
                  <a:pt x="54645" y="12723"/>
                </a:lnTo>
                <a:cubicBezTo>
                  <a:pt x="54645" y="12723"/>
                  <a:pt x="49212" y="3738"/>
                  <a:pt x="48949" y="3738"/>
                </a:cubicBezTo>
                <a:cubicBezTo>
                  <a:pt x="48771" y="3738"/>
                  <a:pt x="43516" y="6586"/>
                  <a:pt x="43253" y="6671"/>
                </a:cubicBezTo>
                <a:cubicBezTo>
                  <a:pt x="43250" y="6672"/>
                  <a:pt x="43248" y="6672"/>
                  <a:pt x="43245" y="6672"/>
                </a:cubicBezTo>
                <a:cubicBezTo>
                  <a:pt x="42791" y="6672"/>
                  <a:pt x="35065" y="0"/>
                  <a:pt x="35065" y="0"/>
                </a:cubicBezTo>
                <a:close/>
              </a:path>
            </a:pathLst>
          </a:custGeom>
          <a:solidFill>
            <a:srgbClr val="FED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1"/>
          <p:cNvSpPr/>
          <p:nvPr/>
        </p:nvSpPr>
        <p:spPr>
          <a:xfrm>
            <a:off x="6876830" y="4424218"/>
            <a:ext cx="541273" cy="748258"/>
          </a:xfrm>
          <a:custGeom>
            <a:rect b="b" l="l" r="r" t="t"/>
            <a:pathLst>
              <a:path extrusionOk="0" h="8987" w="6501">
                <a:moveTo>
                  <a:pt x="6501" y="1"/>
                </a:moveTo>
                <a:lnTo>
                  <a:pt x="805" y="2934"/>
                </a:lnTo>
                <a:lnTo>
                  <a:pt x="0" y="8986"/>
                </a:lnTo>
                <a:lnTo>
                  <a:pt x="6501" y="1"/>
                </a:lnTo>
                <a:close/>
              </a:path>
            </a:pathLst>
          </a:custGeom>
          <a:solidFill>
            <a:srgbClr val="FB93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1"/>
          <p:cNvSpPr/>
          <p:nvPr/>
        </p:nvSpPr>
        <p:spPr>
          <a:xfrm>
            <a:off x="5861967" y="4113073"/>
            <a:ext cx="1014939" cy="1074221"/>
          </a:xfrm>
          <a:custGeom>
            <a:rect b="b" l="l" r="r" t="t"/>
            <a:pathLst>
              <a:path extrusionOk="0" h="12902" w="12190">
                <a:moveTo>
                  <a:pt x="4806" y="0"/>
                </a:moveTo>
                <a:lnTo>
                  <a:pt x="0" y="12816"/>
                </a:lnTo>
                <a:lnTo>
                  <a:pt x="12189" y="12901"/>
                </a:lnTo>
                <a:cubicBezTo>
                  <a:pt x="12189" y="12901"/>
                  <a:pt x="5070" y="264"/>
                  <a:pt x="4806" y="0"/>
                </a:cubicBez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1"/>
          <p:cNvSpPr/>
          <p:nvPr/>
        </p:nvSpPr>
        <p:spPr>
          <a:xfrm>
            <a:off x="5765302" y="4113073"/>
            <a:ext cx="496896" cy="629612"/>
          </a:xfrm>
          <a:custGeom>
            <a:rect b="b" l="l" r="r" t="t"/>
            <a:pathLst>
              <a:path extrusionOk="0" h="7562" w="5968">
                <a:moveTo>
                  <a:pt x="5967" y="0"/>
                </a:moveTo>
                <a:lnTo>
                  <a:pt x="1" y="890"/>
                </a:lnTo>
                <a:lnTo>
                  <a:pt x="3119" y="7561"/>
                </a:lnTo>
                <a:lnTo>
                  <a:pt x="5967" y="0"/>
                </a:lnTo>
                <a:close/>
              </a:path>
            </a:pathLst>
          </a:custGeom>
          <a:solidFill>
            <a:srgbClr val="F7B7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1"/>
          <p:cNvSpPr/>
          <p:nvPr/>
        </p:nvSpPr>
        <p:spPr>
          <a:xfrm>
            <a:off x="5054008" y="4179432"/>
            <a:ext cx="978138" cy="563254"/>
          </a:xfrm>
          <a:custGeom>
            <a:rect b="b" l="l" r="r" t="t"/>
            <a:pathLst>
              <a:path extrusionOk="0" h="6765" w="11748">
                <a:moveTo>
                  <a:pt x="8636" y="1"/>
                </a:moveTo>
                <a:lnTo>
                  <a:pt x="0" y="3560"/>
                </a:lnTo>
                <a:lnTo>
                  <a:pt x="11748" y="6764"/>
                </a:lnTo>
                <a:lnTo>
                  <a:pt x="8636" y="1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1"/>
          <p:cNvSpPr/>
          <p:nvPr/>
        </p:nvSpPr>
        <p:spPr>
          <a:xfrm>
            <a:off x="5054008" y="4475839"/>
            <a:ext cx="978138" cy="711457"/>
          </a:xfrm>
          <a:custGeom>
            <a:rect b="b" l="l" r="r" t="t"/>
            <a:pathLst>
              <a:path extrusionOk="0" h="8545" w="11748">
                <a:moveTo>
                  <a:pt x="0" y="0"/>
                </a:moveTo>
                <a:lnTo>
                  <a:pt x="9882" y="8544"/>
                </a:lnTo>
                <a:lnTo>
                  <a:pt x="11748" y="3204"/>
                </a:lnTo>
                <a:lnTo>
                  <a:pt x="0" y="0"/>
                </a:ln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1"/>
          <p:cNvSpPr/>
          <p:nvPr/>
        </p:nvSpPr>
        <p:spPr>
          <a:xfrm>
            <a:off x="4624217" y="4475839"/>
            <a:ext cx="1237826" cy="711457"/>
          </a:xfrm>
          <a:custGeom>
            <a:rect b="b" l="l" r="r" t="t"/>
            <a:pathLst>
              <a:path extrusionOk="0" h="8545" w="14867">
                <a:moveTo>
                  <a:pt x="5162" y="0"/>
                </a:moveTo>
                <a:lnTo>
                  <a:pt x="0" y="8544"/>
                </a:lnTo>
                <a:lnTo>
                  <a:pt x="14866" y="8459"/>
                </a:lnTo>
                <a:lnTo>
                  <a:pt x="5162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1"/>
          <p:cNvSpPr/>
          <p:nvPr/>
        </p:nvSpPr>
        <p:spPr>
          <a:xfrm>
            <a:off x="3061000" y="4351575"/>
            <a:ext cx="2129246" cy="835722"/>
          </a:xfrm>
          <a:custGeom>
            <a:rect b="b" l="l" r="r" t="t"/>
            <a:pathLst>
              <a:path extrusionOk="0" h="8545" w="20378">
                <a:moveTo>
                  <a:pt x="20377" y="0"/>
                </a:moveTo>
                <a:lnTo>
                  <a:pt x="0" y="8459"/>
                </a:lnTo>
                <a:lnTo>
                  <a:pt x="15215" y="8544"/>
                </a:lnTo>
                <a:lnTo>
                  <a:pt x="20377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1"/>
          <p:cNvSpPr txBox="1"/>
          <p:nvPr>
            <p:ph type="title"/>
          </p:nvPr>
        </p:nvSpPr>
        <p:spPr>
          <a:xfrm>
            <a:off x="998050" y="48830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design 2">
  <p:cSld name="BLANK_1_1_1_3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/>
          <p:nvPr/>
        </p:nvSpPr>
        <p:spPr>
          <a:xfrm>
            <a:off x="6306578" y="2497653"/>
            <a:ext cx="2889955" cy="2682471"/>
          </a:xfrm>
          <a:custGeom>
            <a:rect b="b" l="l" r="r" t="t"/>
            <a:pathLst>
              <a:path extrusionOk="0" h="32218" w="34710">
                <a:moveTo>
                  <a:pt x="34709" y="1"/>
                </a:moveTo>
                <a:lnTo>
                  <a:pt x="23937" y="6586"/>
                </a:lnTo>
                <a:lnTo>
                  <a:pt x="18156" y="17444"/>
                </a:lnTo>
                <a:lnTo>
                  <a:pt x="8722" y="18242"/>
                </a:lnTo>
                <a:lnTo>
                  <a:pt x="0" y="32218"/>
                </a:lnTo>
                <a:lnTo>
                  <a:pt x="0" y="32218"/>
                </a:lnTo>
                <a:lnTo>
                  <a:pt x="34709" y="32125"/>
                </a:lnTo>
                <a:lnTo>
                  <a:pt x="34709" y="1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2"/>
          <p:cNvSpPr txBox="1"/>
          <p:nvPr>
            <p:ph idx="12" type="sldNum"/>
          </p:nvPr>
        </p:nvSpPr>
        <p:spPr>
          <a:xfrm>
            <a:off x="860120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3" name="Google Shape;353;p22"/>
          <p:cNvSpPr/>
          <p:nvPr/>
        </p:nvSpPr>
        <p:spPr>
          <a:xfrm>
            <a:off x="8203502" y="3816666"/>
            <a:ext cx="993042" cy="548350"/>
          </a:xfrm>
          <a:custGeom>
            <a:rect b="b" l="l" r="r" t="t"/>
            <a:pathLst>
              <a:path extrusionOk="0" h="6586" w="11927">
                <a:moveTo>
                  <a:pt x="3204" y="0"/>
                </a:moveTo>
                <a:lnTo>
                  <a:pt x="0" y="6586"/>
                </a:lnTo>
                <a:lnTo>
                  <a:pt x="0" y="6586"/>
                </a:lnTo>
                <a:lnTo>
                  <a:pt x="11926" y="6315"/>
                </a:lnTo>
                <a:lnTo>
                  <a:pt x="3204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2"/>
          <p:cNvSpPr txBox="1"/>
          <p:nvPr>
            <p:ph idx="2" type="sldNum"/>
          </p:nvPr>
        </p:nvSpPr>
        <p:spPr>
          <a:xfrm>
            <a:off x="8548658" y="4702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5" name="Google Shape;355;p22"/>
          <p:cNvSpPr/>
          <p:nvPr/>
        </p:nvSpPr>
        <p:spPr>
          <a:xfrm>
            <a:off x="5365152" y="3875947"/>
            <a:ext cx="2282406" cy="1311345"/>
          </a:xfrm>
          <a:custGeom>
            <a:rect b="b" l="l" r="r" t="t"/>
            <a:pathLst>
              <a:path extrusionOk="0" h="15750" w="27413">
                <a:moveTo>
                  <a:pt x="9435" y="0"/>
                </a:moveTo>
                <a:lnTo>
                  <a:pt x="1" y="15749"/>
                </a:lnTo>
                <a:lnTo>
                  <a:pt x="27412" y="15571"/>
                </a:lnTo>
                <a:lnTo>
                  <a:pt x="9435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2"/>
          <p:cNvSpPr/>
          <p:nvPr/>
        </p:nvSpPr>
        <p:spPr>
          <a:xfrm>
            <a:off x="3023617" y="3875947"/>
            <a:ext cx="3127079" cy="1311345"/>
          </a:xfrm>
          <a:custGeom>
            <a:rect b="b" l="l" r="r" t="t"/>
            <a:pathLst>
              <a:path extrusionOk="0" h="15750" w="37558">
                <a:moveTo>
                  <a:pt x="37558" y="0"/>
                </a:moveTo>
                <a:lnTo>
                  <a:pt x="1" y="15486"/>
                </a:lnTo>
                <a:lnTo>
                  <a:pt x="28124" y="15749"/>
                </a:lnTo>
                <a:lnTo>
                  <a:pt x="37558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2"/>
          <p:cNvSpPr/>
          <p:nvPr/>
        </p:nvSpPr>
        <p:spPr>
          <a:xfrm>
            <a:off x="8299501" y="3046007"/>
            <a:ext cx="897043" cy="770738"/>
          </a:xfrm>
          <a:custGeom>
            <a:rect b="b" l="l" r="r" t="t"/>
            <a:pathLst>
              <a:path extrusionOk="0" h="9257" w="10774">
                <a:moveTo>
                  <a:pt x="1" y="0"/>
                </a:moveTo>
                <a:lnTo>
                  <a:pt x="2051" y="9256"/>
                </a:lnTo>
                <a:lnTo>
                  <a:pt x="10773" y="4094"/>
                </a:lnTo>
                <a:lnTo>
                  <a:pt x="1" y="0"/>
                </a:lnTo>
                <a:close/>
              </a:path>
            </a:pathLst>
          </a:custGeom>
          <a:solidFill>
            <a:srgbClr val="56B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2"/>
          <p:cNvSpPr/>
          <p:nvPr/>
        </p:nvSpPr>
        <p:spPr>
          <a:xfrm>
            <a:off x="8470269" y="3386875"/>
            <a:ext cx="726277" cy="955658"/>
          </a:xfrm>
          <a:custGeom>
            <a:rect b="b" l="l" r="r" t="t"/>
            <a:pathLst>
              <a:path extrusionOk="0" h="11478" w="8723">
                <a:moveTo>
                  <a:pt x="8722" y="0"/>
                </a:moveTo>
                <a:lnTo>
                  <a:pt x="0" y="5162"/>
                </a:lnTo>
                <a:lnTo>
                  <a:pt x="8722" y="11477"/>
                </a:lnTo>
                <a:lnTo>
                  <a:pt x="8722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2"/>
          <p:cNvSpPr/>
          <p:nvPr/>
        </p:nvSpPr>
        <p:spPr>
          <a:xfrm>
            <a:off x="7818173" y="3046007"/>
            <a:ext cx="652176" cy="904120"/>
          </a:xfrm>
          <a:custGeom>
            <a:rect b="b" l="l" r="r" t="t"/>
            <a:pathLst>
              <a:path extrusionOk="0" h="10859" w="7833">
                <a:moveTo>
                  <a:pt x="5782" y="0"/>
                </a:moveTo>
                <a:lnTo>
                  <a:pt x="1" y="10858"/>
                </a:lnTo>
                <a:lnTo>
                  <a:pt x="1" y="10858"/>
                </a:lnTo>
                <a:lnTo>
                  <a:pt x="7832" y="9256"/>
                </a:lnTo>
                <a:lnTo>
                  <a:pt x="5782" y="0"/>
                </a:lnTo>
                <a:close/>
              </a:path>
            </a:pathLst>
          </a:custGeom>
          <a:solidFill>
            <a:srgbClr val="45A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2"/>
          <p:cNvSpPr/>
          <p:nvPr/>
        </p:nvSpPr>
        <p:spPr>
          <a:xfrm>
            <a:off x="8203502" y="4342456"/>
            <a:ext cx="993042" cy="548434"/>
          </a:xfrm>
          <a:custGeom>
            <a:rect b="b" l="l" r="r" t="t"/>
            <a:pathLst>
              <a:path extrusionOk="0" h="6587" w="11927">
                <a:moveTo>
                  <a:pt x="11926" y="0"/>
                </a:moveTo>
                <a:lnTo>
                  <a:pt x="0" y="271"/>
                </a:lnTo>
                <a:lnTo>
                  <a:pt x="7562" y="6586"/>
                </a:lnTo>
                <a:lnTo>
                  <a:pt x="11926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2"/>
          <p:cNvSpPr/>
          <p:nvPr/>
        </p:nvSpPr>
        <p:spPr>
          <a:xfrm>
            <a:off x="7358741" y="3950049"/>
            <a:ext cx="844839" cy="414968"/>
          </a:xfrm>
          <a:custGeom>
            <a:rect b="b" l="l" r="r" t="t"/>
            <a:pathLst>
              <a:path extrusionOk="0" h="4984" w="10147">
                <a:moveTo>
                  <a:pt x="5519" y="0"/>
                </a:moveTo>
                <a:lnTo>
                  <a:pt x="1" y="3382"/>
                </a:lnTo>
                <a:lnTo>
                  <a:pt x="10146" y="4984"/>
                </a:lnTo>
                <a:lnTo>
                  <a:pt x="551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2"/>
          <p:cNvSpPr/>
          <p:nvPr/>
        </p:nvSpPr>
        <p:spPr>
          <a:xfrm>
            <a:off x="7032693" y="3950049"/>
            <a:ext cx="785558" cy="281669"/>
          </a:xfrm>
          <a:custGeom>
            <a:rect b="b" l="l" r="r" t="t"/>
            <a:pathLst>
              <a:path extrusionOk="0" h="3383" w="9435">
                <a:moveTo>
                  <a:pt x="9435" y="0"/>
                </a:moveTo>
                <a:lnTo>
                  <a:pt x="1" y="798"/>
                </a:lnTo>
                <a:lnTo>
                  <a:pt x="3917" y="3382"/>
                </a:lnTo>
                <a:lnTo>
                  <a:pt x="9435" y="0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2"/>
          <p:cNvSpPr/>
          <p:nvPr/>
        </p:nvSpPr>
        <p:spPr>
          <a:xfrm>
            <a:off x="6580422" y="4016408"/>
            <a:ext cx="778398" cy="726277"/>
          </a:xfrm>
          <a:custGeom>
            <a:rect b="b" l="l" r="r" t="t"/>
            <a:pathLst>
              <a:path extrusionOk="0" h="8723" w="9349">
                <a:moveTo>
                  <a:pt x="5433" y="1"/>
                </a:moveTo>
                <a:lnTo>
                  <a:pt x="2" y="8720"/>
                </a:lnTo>
                <a:lnTo>
                  <a:pt x="2" y="8720"/>
                </a:lnTo>
                <a:cubicBezTo>
                  <a:pt x="153" y="8506"/>
                  <a:pt x="9349" y="2585"/>
                  <a:pt x="9349" y="2585"/>
                </a:cubicBezTo>
                <a:lnTo>
                  <a:pt x="5433" y="1"/>
                </a:lnTo>
                <a:close/>
                <a:moveTo>
                  <a:pt x="2" y="8720"/>
                </a:moveTo>
                <a:lnTo>
                  <a:pt x="2" y="8720"/>
                </a:lnTo>
                <a:cubicBezTo>
                  <a:pt x="1" y="8721"/>
                  <a:pt x="1" y="8722"/>
                  <a:pt x="0" y="8722"/>
                </a:cubicBezTo>
                <a:lnTo>
                  <a:pt x="2" y="872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2"/>
          <p:cNvSpPr/>
          <p:nvPr/>
        </p:nvSpPr>
        <p:spPr>
          <a:xfrm>
            <a:off x="7358741" y="4231636"/>
            <a:ext cx="844839" cy="540690"/>
          </a:xfrm>
          <a:custGeom>
            <a:rect b="b" l="l" r="r" t="t"/>
            <a:pathLst>
              <a:path extrusionOk="0" h="6494" w="10147">
                <a:moveTo>
                  <a:pt x="10141" y="1601"/>
                </a:moveTo>
                <a:lnTo>
                  <a:pt x="10146" y="1602"/>
                </a:lnTo>
                <a:cubicBezTo>
                  <a:pt x="10145" y="1602"/>
                  <a:pt x="10143" y="1601"/>
                  <a:pt x="10141" y="1601"/>
                </a:cubicBezTo>
                <a:close/>
                <a:moveTo>
                  <a:pt x="1" y="0"/>
                </a:moveTo>
                <a:lnTo>
                  <a:pt x="2934" y="6493"/>
                </a:lnTo>
                <a:cubicBezTo>
                  <a:pt x="2934" y="6493"/>
                  <a:pt x="9574" y="1601"/>
                  <a:pt x="10132" y="1601"/>
                </a:cubicBezTo>
                <a:cubicBezTo>
                  <a:pt x="10136" y="1601"/>
                  <a:pt x="10139" y="1601"/>
                  <a:pt x="10141" y="1601"/>
                </a:cubicBezTo>
                <a:lnTo>
                  <a:pt x="10141" y="1601"/>
                </a:lnTo>
                <a:lnTo>
                  <a:pt x="1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2"/>
          <p:cNvSpPr/>
          <p:nvPr/>
        </p:nvSpPr>
        <p:spPr>
          <a:xfrm>
            <a:off x="6306578" y="4727785"/>
            <a:ext cx="1230083" cy="429871"/>
          </a:xfrm>
          <a:custGeom>
            <a:rect b="b" l="l" r="r" t="t"/>
            <a:pathLst>
              <a:path extrusionOk="0" h="5163" w="14774">
                <a:moveTo>
                  <a:pt x="3289" y="0"/>
                </a:moveTo>
                <a:lnTo>
                  <a:pt x="0" y="5162"/>
                </a:lnTo>
                <a:lnTo>
                  <a:pt x="14774" y="534"/>
                </a:lnTo>
                <a:lnTo>
                  <a:pt x="328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2"/>
          <p:cNvSpPr/>
          <p:nvPr/>
        </p:nvSpPr>
        <p:spPr>
          <a:xfrm>
            <a:off x="7603027" y="4757426"/>
            <a:ext cx="1200443" cy="400231"/>
          </a:xfrm>
          <a:custGeom>
            <a:rect b="b" l="l" r="r" t="t"/>
            <a:pathLst>
              <a:path extrusionOk="0" h="4807" w="14418">
                <a:moveTo>
                  <a:pt x="0" y="0"/>
                </a:moveTo>
                <a:lnTo>
                  <a:pt x="5518" y="4806"/>
                </a:lnTo>
                <a:lnTo>
                  <a:pt x="14418" y="712"/>
                </a:lnTo>
                <a:lnTo>
                  <a:pt x="0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2"/>
          <p:cNvSpPr/>
          <p:nvPr/>
        </p:nvSpPr>
        <p:spPr>
          <a:xfrm>
            <a:off x="3342588" y="4113073"/>
            <a:ext cx="4549743" cy="1059400"/>
          </a:xfrm>
          <a:custGeom>
            <a:rect b="b" l="l" r="r" t="t"/>
            <a:pathLst>
              <a:path extrusionOk="0" h="12724" w="54645">
                <a:moveTo>
                  <a:pt x="35065" y="0"/>
                </a:moveTo>
                <a:lnTo>
                  <a:pt x="29191" y="798"/>
                </a:lnTo>
                <a:cubicBezTo>
                  <a:pt x="29191" y="798"/>
                  <a:pt x="0" y="12723"/>
                  <a:pt x="178" y="12723"/>
                </a:cubicBezTo>
                <a:lnTo>
                  <a:pt x="54645" y="12723"/>
                </a:lnTo>
                <a:cubicBezTo>
                  <a:pt x="54645" y="12723"/>
                  <a:pt x="49212" y="3738"/>
                  <a:pt x="48949" y="3738"/>
                </a:cubicBezTo>
                <a:cubicBezTo>
                  <a:pt x="48771" y="3738"/>
                  <a:pt x="43516" y="6586"/>
                  <a:pt x="43253" y="6671"/>
                </a:cubicBezTo>
                <a:cubicBezTo>
                  <a:pt x="43250" y="6672"/>
                  <a:pt x="43248" y="6672"/>
                  <a:pt x="43245" y="6672"/>
                </a:cubicBezTo>
                <a:cubicBezTo>
                  <a:pt x="42791" y="6672"/>
                  <a:pt x="35065" y="0"/>
                  <a:pt x="35065" y="0"/>
                </a:cubicBezTo>
                <a:close/>
              </a:path>
            </a:pathLst>
          </a:custGeom>
          <a:solidFill>
            <a:srgbClr val="FED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2"/>
          <p:cNvSpPr/>
          <p:nvPr/>
        </p:nvSpPr>
        <p:spPr>
          <a:xfrm>
            <a:off x="6876830" y="4424218"/>
            <a:ext cx="541273" cy="748258"/>
          </a:xfrm>
          <a:custGeom>
            <a:rect b="b" l="l" r="r" t="t"/>
            <a:pathLst>
              <a:path extrusionOk="0" h="8987" w="6501">
                <a:moveTo>
                  <a:pt x="6501" y="1"/>
                </a:moveTo>
                <a:lnTo>
                  <a:pt x="805" y="2934"/>
                </a:lnTo>
                <a:lnTo>
                  <a:pt x="0" y="8986"/>
                </a:lnTo>
                <a:lnTo>
                  <a:pt x="6501" y="1"/>
                </a:lnTo>
                <a:close/>
              </a:path>
            </a:pathLst>
          </a:custGeom>
          <a:solidFill>
            <a:srgbClr val="FB93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2"/>
          <p:cNvSpPr/>
          <p:nvPr/>
        </p:nvSpPr>
        <p:spPr>
          <a:xfrm>
            <a:off x="5861967" y="4113073"/>
            <a:ext cx="1014939" cy="1074221"/>
          </a:xfrm>
          <a:custGeom>
            <a:rect b="b" l="l" r="r" t="t"/>
            <a:pathLst>
              <a:path extrusionOk="0" h="12902" w="12190">
                <a:moveTo>
                  <a:pt x="4806" y="0"/>
                </a:moveTo>
                <a:lnTo>
                  <a:pt x="0" y="12816"/>
                </a:lnTo>
                <a:lnTo>
                  <a:pt x="12189" y="12901"/>
                </a:lnTo>
                <a:cubicBezTo>
                  <a:pt x="12189" y="12901"/>
                  <a:pt x="5070" y="264"/>
                  <a:pt x="4806" y="0"/>
                </a:cubicBez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2"/>
          <p:cNvSpPr/>
          <p:nvPr/>
        </p:nvSpPr>
        <p:spPr>
          <a:xfrm>
            <a:off x="5765302" y="4113073"/>
            <a:ext cx="496896" cy="629612"/>
          </a:xfrm>
          <a:custGeom>
            <a:rect b="b" l="l" r="r" t="t"/>
            <a:pathLst>
              <a:path extrusionOk="0" h="7562" w="5968">
                <a:moveTo>
                  <a:pt x="5967" y="0"/>
                </a:moveTo>
                <a:lnTo>
                  <a:pt x="1" y="890"/>
                </a:lnTo>
                <a:lnTo>
                  <a:pt x="3119" y="7561"/>
                </a:lnTo>
                <a:lnTo>
                  <a:pt x="5967" y="0"/>
                </a:lnTo>
                <a:close/>
              </a:path>
            </a:pathLst>
          </a:custGeom>
          <a:solidFill>
            <a:srgbClr val="F7B7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2"/>
          <p:cNvSpPr/>
          <p:nvPr/>
        </p:nvSpPr>
        <p:spPr>
          <a:xfrm>
            <a:off x="5054008" y="4179432"/>
            <a:ext cx="978138" cy="563254"/>
          </a:xfrm>
          <a:custGeom>
            <a:rect b="b" l="l" r="r" t="t"/>
            <a:pathLst>
              <a:path extrusionOk="0" h="6765" w="11748">
                <a:moveTo>
                  <a:pt x="8636" y="1"/>
                </a:moveTo>
                <a:lnTo>
                  <a:pt x="0" y="3560"/>
                </a:lnTo>
                <a:lnTo>
                  <a:pt x="11748" y="6764"/>
                </a:lnTo>
                <a:lnTo>
                  <a:pt x="8636" y="1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2"/>
          <p:cNvSpPr/>
          <p:nvPr/>
        </p:nvSpPr>
        <p:spPr>
          <a:xfrm>
            <a:off x="5054008" y="4475839"/>
            <a:ext cx="978138" cy="711457"/>
          </a:xfrm>
          <a:custGeom>
            <a:rect b="b" l="l" r="r" t="t"/>
            <a:pathLst>
              <a:path extrusionOk="0" h="8545" w="11748">
                <a:moveTo>
                  <a:pt x="0" y="0"/>
                </a:moveTo>
                <a:lnTo>
                  <a:pt x="9882" y="8544"/>
                </a:lnTo>
                <a:lnTo>
                  <a:pt x="11748" y="3204"/>
                </a:lnTo>
                <a:lnTo>
                  <a:pt x="0" y="0"/>
                </a:ln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2"/>
          <p:cNvSpPr/>
          <p:nvPr/>
        </p:nvSpPr>
        <p:spPr>
          <a:xfrm>
            <a:off x="4624217" y="4475839"/>
            <a:ext cx="1237826" cy="711457"/>
          </a:xfrm>
          <a:custGeom>
            <a:rect b="b" l="l" r="r" t="t"/>
            <a:pathLst>
              <a:path extrusionOk="0" h="8545" w="14867">
                <a:moveTo>
                  <a:pt x="5162" y="0"/>
                </a:moveTo>
                <a:lnTo>
                  <a:pt x="0" y="8544"/>
                </a:lnTo>
                <a:lnTo>
                  <a:pt x="14866" y="8459"/>
                </a:lnTo>
                <a:lnTo>
                  <a:pt x="5162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3061000" y="4351575"/>
            <a:ext cx="2129246" cy="835722"/>
          </a:xfrm>
          <a:custGeom>
            <a:rect b="b" l="l" r="r" t="t"/>
            <a:pathLst>
              <a:path extrusionOk="0" h="8545" w="20378">
                <a:moveTo>
                  <a:pt x="20377" y="0"/>
                </a:moveTo>
                <a:lnTo>
                  <a:pt x="0" y="8459"/>
                </a:lnTo>
                <a:lnTo>
                  <a:pt x="15215" y="8544"/>
                </a:lnTo>
                <a:lnTo>
                  <a:pt x="20377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2"/>
          <p:cNvGrpSpPr/>
          <p:nvPr/>
        </p:nvGrpSpPr>
        <p:grpSpPr>
          <a:xfrm rot="1859154">
            <a:off x="3452516" y="708530"/>
            <a:ext cx="827083" cy="1032190"/>
            <a:chOff x="3651675" y="484508"/>
            <a:chExt cx="665528" cy="830571"/>
          </a:xfrm>
        </p:grpSpPr>
        <p:sp>
          <p:nvSpPr>
            <p:cNvPr id="376" name="Google Shape;376;p22"/>
            <p:cNvSpPr/>
            <p:nvPr/>
          </p:nvSpPr>
          <p:spPr>
            <a:xfrm>
              <a:off x="3651675" y="484508"/>
              <a:ext cx="353267" cy="830571"/>
            </a:xfrm>
            <a:custGeom>
              <a:rect b="b" l="l" r="r" t="t"/>
              <a:pathLst>
                <a:path extrusionOk="0" h="8993" w="3825">
                  <a:moveTo>
                    <a:pt x="3824" y="0"/>
                  </a:moveTo>
                  <a:lnTo>
                    <a:pt x="798" y="1339"/>
                  </a:lnTo>
                  <a:lnTo>
                    <a:pt x="1" y="8992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3651675" y="484508"/>
              <a:ext cx="665528" cy="830571"/>
            </a:xfrm>
            <a:custGeom>
              <a:rect b="b" l="l" r="r" t="t"/>
              <a:pathLst>
                <a:path extrusionOk="0" h="8993" w="7206">
                  <a:moveTo>
                    <a:pt x="3824" y="0"/>
                  </a:moveTo>
                  <a:lnTo>
                    <a:pt x="1" y="8992"/>
                  </a:lnTo>
                  <a:lnTo>
                    <a:pt x="7206" y="3738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2"/>
          <p:cNvSpPr txBox="1"/>
          <p:nvPr>
            <p:ph type="title"/>
          </p:nvPr>
        </p:nvSpPr>
        <p:spPr>
          <a:xfrm>
            <a:off x="3099612" y="2751137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379" name="Google Shape;379;p22"/>
          <p:cNvSpPr txBox="1"/>
          <p:nvPr>
            <p:ph idx="1" type="subTitle"/>
          </p:nvPr>
        </p:nvSpPr>
        <p:spPr>
          <a:xfrm>
            <a:off x="3099612" y="2984812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lateral diamonds 1">
  <p:cSld name="BLANK_1_1_1_2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23"/>
          <p:cNvGrpSpPr/>
          <p:nvPr/>
        </p:nvGrpSpPr>
        <p:grpSpPr>
          <a:xfrm>
            <a:off x="-55763" y="-120843"/>
            <a:ext cx="3847741" cy="1271243"/>
            <a:chOff x="4070650" y="2144975"/>
            <a:chExt cx="1043625" cy="344800"/>
          </a:xfrm>
        </p:grpSpPr>
        <p:sp>
          <p:nvSpPr>
            <p:cNvPr id="382" name="Google Shape;382;p23"/>
            <p:cNvSpPr/>
            <p:nvPr/>
          </p:nvSpPr>
          <p:spPr>
            <a:xfrm>
              <a:off x="4691500" y="2144975"/>
              <a:ext cx="195825" cy="284825"/>
            </a:xfrm>
            <a:custGeom>
              <a:rect b="b" l="l" r="r" t="t"/>
              <a:pathLst>
                <a:path extrusionOk="0" h="11393" w="7833">
                  <a:moveTo>
                    <a:pt x="1" y="0"/>
                  </a:moveTo>
                  <a:lnTo>
                    <a:pt x="7298" y="11392"/>
                  </a:lnTo>
                  <a:lnTo>
                    <a:pt x="7832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4873950" y="2144975"/>
              <a:ext cx="240325" cy="284825"/>
            </a:xfrm>
            <a:custGeom>
              <a:rect b="b" l="l" r="r" t="t"/>
              <a:pathLst>
                <a:path extrusionOk="0" h="11393" w="9613">
                  <a:moveTo>
                    <a:pt x="534" y="0"/>
                  </a:moveTo>
                  <a:lnTo>
                    <a:pt x="0" y="11392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0" name="Google Shape;390;p23"/>
          <p:cNvSpPr txBox="1"/>
          <p:nvPr>
            <p:ph type="title"/>
          </p:nvPr>
        </p:nvSpPr>
        <p:spPr>
          <a:xfrm>
            <a:off x="415419" y="1763258"/>
            <a:ext cx="3604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391" name="Google Shape;391;p23"/>
          <p:cNvSpPr txBox="1"/>
          <p:nvPr>
            <p:ph idx="1" type="subTitle"/>
          </p:nvPr>
        </p:nvSpPr>
        <p:spPr>
          <a:xfrm>
            <a:off x="415425" y="1996925"/>
            <a:ext cx="32793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text with corner diamonds">
  <p:cSld name="BLANK_1_1_1_2_1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/>
          <p:nvPr/>
        </p:nvSpPr>
        <p:spPr>
          <a:xfrm>
            <a:off x="6306578" y="2497653"/>
            <a:ext cx="2889955" cy="2682471"/>
          </a:xfrm>
          <a:custGeom>
            <a:rect b="b" l="l" r="r" t="t"/>
            <a:pathLst>
              <a:path extrusionOk="0" h="32218" w="34710">
                <a:moveTo>
                  <a:pt x="34709" y="1"/>
                </a:moveTo>
                <a:lnTo>
                  <a:pt x="23937" y="6586"/>
                </a:lnTo>
                <a:lnTo>
                  <a:pt x="18156" y="17444"/>
                </a:lnTo>
                <a:lnTo>
                  <a:pt x="8722" y="18242"/>
                </a:lnTo>
                <a:lnTo>
                  <a:pt x="0" y="32218"/>
                </a:lnTo>
                <a:lnTo>
                  <a:pt x="0" y="32218"/>
                </a:lnTo>
                <a:lnTo>
                  <a:pt x="34709" y="32125"/>
                </a:lnTo>
                <a:lnTo>
                  <a:pt x="34709" y="1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4"/>
          <p:cNvSpPr txBox="1"/>
          <p:nvPr>
            <p:ph idx="12" type="sldNum"/>
          </p:nvPr>
        </p:nvSpPr>
        <p:spPr>
          <a:xfrm>
            <a:off x="860120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5" name="Google Shape;395;p24"/>
          <p:cNvSpPr/>
          <p:nvPr/>
        </p:nvSpPr>
        <p:spPr>
          <a:xfrm>
            <a:off x="8203502" y="3816666"/>
            <a:ext cx="993042" cy="548350"/>
          </a:xfrm>
          <a:custGeom>
            <a:rect b="b" l="l" r="r" t="t"/>
            <a:pathLst>
              <a:path extrusionOk="0" h="6586" w="11927">
                <a:moveTo>
                  <a:pt x="3204" y="0"/>
                </a:moveTo>
                <a:lnTo>
                  <a:pt x="0" y="6586"/>
                </a:lnTo>
                <a:lnTo>
                  <a:pt x="0" y="6586"/>
                </a:lnTo>
                <a:lnTo>
                  <a:pt x="11926" y="6315"/>
                </a:lnTo>
                <a:lnTo>
                  <a:pt x="3204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4"/>
          <p:cNvSpPr txBox="1"/>
          <p:nvPr>
            <p:ph idx="2" type="sldNum"/>
          </p:nvPr>
        </p:nvSpPr>
        <p:spPr>
          <a:xfrm>
            <a:off x="8548658" y="4702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5365152" y="3875947"/>
            <a:ext cx="2282406" cy="1311345"/>
          </a:xfrm>
          <a:custGeom>
            <a:rect b="b" l="l" r="r" t="t"/>
            <a:pathLst>
              <a:path extrusionOk="0" h="15750" w="27413">
                <a:moveTo>
                  <a:pt x="9435" y="0"/>
                </a:moveTo>
                <a:lnTo>
                  <a:pt x="1" y="15749"/>
                </a:lnTo>
                <a:lnTo>
                  <a:pt x="27412" y="15571"/>
                </a:lnTo>
                <a:lnTo>
                  <a:pt x="9435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4"/>
          <p:cNvSpPr/>
          <p:nvPr/>
        </p:nvSpPr>
        <p:spPr>
          <a:xfrm>
            <a:off x="3023617" y="3875947"/>
            <a:ext cx="3127079" cy="1311345"/>
          </a:xfrm>
          <a:custGeom>
            <a:rect b="b" l="l" r="r" t="t"/>
            <a:pathLst>
              <a:path extrusionOk="0" h="15750" w="37558">
                <a:moveTo>
                  <a:pt x="37558" y="0"/>
                </a:moveTo>
                <a:lnTo>
                  <a:pt x="1" y="15486"/>
                </a:lnTo>
                <a:lnTo>
                  <a:pt x="28124" y="15749"/>
                </a:lnTo>
                <a:lnTo>
                  <a:pt x="37558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4"/>
          <p:cNvSpPr/>
          <p:nvPr/>
        </p:nvSpPr>
        <p:spPr>
          <a:xfrm>
            <a:off x="8299501" y="3046007"/>
            <a:ext cx="897043" cy="770738"/>
          </a:xfrm>
          <a:custGeom>
            <a:rect b="b" l="l" r="r" t="t"/>
            <a:pathLst>
              <a:path extrusionOk="0" h="9257" w="10774">
                <a:moveTo>
                  <a:pt x="1" y="0"/>
                </a:moveTo>
                <a:lnTo>
                  <a:pt x="2051" y="9256"/>
                </a:lnTo>
                <a:lnTo>
                  <a:pt x="10773" y="4094"/>
                </a:lnTo>
                <a:lnTo>
                  <a:pt x="1" y="0"/>
                </a:lnTo>
                <a:close/>
              </a:path>
            </a:pathLst>
          </a:custGeom>
          <a:solidFill>
            <a:srgbClr val="56B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4"/>
          <p:cNvSpPr/>
          <p:nvPr/>
        </p:nvSpPr>
        <p:spPr>
          <a:xfrm>
            <a:off x="8470269" y="3386875"/>
            <a:ext cx="726277" cy="955658"/>
          </a:xfrm>
          <a:custGeom>
            <a:rect b="b" l="l" r="r" t="t"/>
            <a:pathLst>
              <a:path extrusionOk="0" h="11478" w="8723">
                <a:moveTo>
                  <a:pt x="8722" y="0"/>
                </a:moveTo>
                <a:lnTo>
                  <a:pt x="0" y="5162"/>
                </a:lnTo>
                <a:lnTo>
                  <a:pt x="8722" y="11477"/>
                </a:lnTo>
                <a:lnTo>
                  <a:pt x="8722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4"/>
          <p:cNvSpPr/>
          <p:nvPr/>
        </p:nvSpPr>
        <p:spPr>
          <a:xfrm>
            <a:off x="7818173" y="3046007"/>
            <a:ext cx="652176" cy="904120"/>
          </a:xfrm>
          <a:custGeom>
            <a:rect b="b" l="l" r="r" t="t"/>
            <a:pathLst>
              <a:path extrusionOk="0" h="10859" w="7833">
                <a:moveTo>
                  <a:pt x="5782" y="0"/>
                </a:moveTo>
                <a:lnTo>
                  <a:pt x="1" y="10858"/>
                </a:lnTo>
                <a:lnTo>
                  <a:pt x="1" y="10858"/>
                </a:lnTo>
                <a:lnTo>
                  <a:pt x="7832" y="9256"/>
                </a:lnTo>
                <a:lnTo>
                  <a:pt x="5782" y="0"/>
                </a:lnTo>
                <a:close/>
              </a:path>
            </a:pathLst>
          </a:custGeom>
          <a:solidFill>
            <a:srgbClr val="45A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8203502" y="4342456"/>
            <a:ext cx="993042" cy="548434"/>
          </a:xfrm>
          <a:custGeom>
            <a:rect b="b" l="l" r="r" t="t"/>
            <a:pathLst>
              <a:path extrusionOk="0" h="6587" w="11927">
                <a:moveTo>
                  <a:pt x="11926" y="0"/>
                </a:moveTo>
                <a:lnTo>
                  <a:pt x="0" y="271"/>
                </a:lnTo>
                <a:lnTo>
                  <a:pt x="7562" y="6586"/>
                </a:lnTo>
                <a:lnTo>
                  <a:pt x="11926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4"/>
          <p:cNvSpPr/>
          <p:nvPr/>
        </p:nvSpPr>
        <p:spPr>
          <a:xfrm>
            <a:off x="7358741" y="3950049"/>
            <a:ext cx="844839" cy="414968"/>
          </a:xfrm>
          <a:custGeom>
            <a:rect b="b" l="l" r="r" t="t"/>
            <a:pathLst>
              <a:path extrusionOk="0" h="4984" w="10147">
                <a:moveTo>
                  <a:pt x="5519" y="0"/>
                </a:moveTo>
                <a:lnTo>
                  <a:pt x="1" y="3382"/>
                </a:lnTo>
                <a:lnTo>
                  <a:pt x="10146" y="4984"/>
                </a:lnTo>
                <a:lnTo>
                  <a:pt x="551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4"/>
          <p:cNvSpPr/>
          <p:nvPr/>
        </p:nvSpPr>
        <p:spPr>
          <a:xfrm>
            <a:off x="7032693" y="3950049"/>
            <a:ext cx="785558" cy="281669"/>
          </a:xfrm>
          <a:custGeom>
            <a:rect b="b" l="l" r="r" t="t"/>
            <a:pathLst>
              <a:path extrusionOk="0" h="3383" w="9435">
                <a:moveTo>
                  <a:pt x="9435" y="0"/>
                </a:moveTo>
                <a:lnTo>
                  <a:pt x="1" y="798"/>
                </a:lnTo>
                <a:lnTo>
                  <a:pt x="3917" y="3382"/>
                </a:lnTo>
                <a:lnTo>
                  <a:pt x="9435" y="0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4"/>
          <p:cNvSpPr/>
          <p:nvPr/>
        </p:nvSpPr>
        <p:spPr>
          <a:xfrm>
            <a:off x="6580422" y="4016408"/>
            <a:ext cx="778398" cy="726277"/>
          </a:xfrm>
          <a:custGeom>
            <a:rect b="b" l="l" r="r" t="t"/>
            <a:pathLst>
              <a:path extrusionOk="0" h="8723" w="9349">
                <a:moveTo>
                  <a:pt x="5433" y="1"/>
                </a:moveTo>
                <a:lnTo>
                  <a:pt x="2" y="8720"/>
                </a:lnTo>
                <a:lnTo>
                  <a:pt x="2" y="8720"/>
                </a:lnTo>
                <a:cubicBezTo>
                  <a:pt x="153" y="8506"/>
                  <a:pt x="9349" y="2585"/>
                  <a:pt x="9349" y="2585"/>
                </a:cubicBezTo>
                <a:lnTo>
                  <a:pt x="5433" y="1"/>
                </a:lnTo>
                <a:close/>
                <a:moveTo>
                  <a:pt x="2" y="8720"/>
                </a:moveTo>
                <a:lnTo>
                  <a:pt x="2" y="8720"/>
                </a:lnTo>
                <a:cubicBezTo>
                  <a:pt x="1" y="8721"/>
                  <a:pt x="1" y="8722"/>
                  <a:pt x="0" y="8722"/>
                </a:cubicBezTo>
                <a:lnTo>
                  <a:pt x="2" y="872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4"/>
          <p:cNvSpPr/>
          <p:nvPr/>
        </p:nvSpPr>
        <p:spPr>
          <a:xfrm>
            <a:off x="7358741" y="4231636"/>
            <a:ext cx="844839" cy="540690"/>
          </a:xfrm>
          <a:custGeom>
            <a:rect b="b" l="l" r="r" t="t"/>
            <a:pathLst>
              <a:path extrusionOk="0" h="6494" w="10147">
                <a:moveTo>
                  <a:pt x="10141" y="1601"/>
                </a:moveTo>
                <a:lnTo>
                  <a:pt x="10146" y="1602"/>
                </a:lnTo>
                <a:cubicBezTo>
                  <a:pt x="10145" y="1602"/>
                  <a:pt x="10143" y="1601"/>
                  <a:pt x="10141" y="1601"/>
                </a:cubicBezTo>
                <a:close/>
                <a:moveTo>
                  <a:pt x="1" y="0"/>
                </a:moveTo>
                <a:lnTo>
                  <a:pt x="2934" y="6493"/>
                </a:lnTo>
                <a:cubicBezTo>
                  <a:pt x="2934" y="6493"/>
                  <a:pt x="9574" y="1601"/>
                  <a:pt x="10132" y="1601"/>
                </a:cubicBezTo>
                <a:cubicBezTo>
                  <a:pt x="10136" y="1601"/>
                  <a:pt x="10139" y="1601"/>
                  <a:pt x="10141" y="1601"/>
                </a:cubicBezTo>
                <a:lnTo>
                  <a:pt x="10141" y="1601"/>
                </a:lnTo>
                <a:lnTo>
                  <a:pt x="1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6306578" y="4727785"/>
            <a:ext cx="1230083" cy="429871"/>
          </a:xfrm>
          <a:custGeom>
            <a:rect b="b" l="l" r="r" t="t"/>
            <a:pathLst>
              <a:path extrusionOk="0" h="5163" w="14774">
                <a:moveTo>
                  <a:pt x="3289" y="0"/>
                </a:moveTo>
                <a:lnTo>
                  <a:pt x="0" y="5162"/>
                </a:lnTo>
                <a:lnTo>
                  <a:pt x="14774" y="534"/>
                </a:lnTo>
                <a:lnTo>
                  <a:pt x="328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4"/>
          <p:cNvSpPr/>
          <p:nvPr/>
        </p:nvSpPr>
        <p:spPr>
          <a:xfrm>
            <a:off x="7603027" y="4757426"/>
            <a:ext cx="1200443" cy="400231"/>
          </a:xfrm>
          <a:custGeom>
            <a:rect b="b" l="l" r="r" t="t"/>
            <a:pathLst>
              <a:path extrusionOk="0" h="4807" w="14418">
                <a:moveTo>
                  <a:pt x="0" y="0"/>
                </a:moveTo>
                <a:lnTo>
                  <a:pt x="5518" y="4806"/>
                </a:lnTo>
                <a:lnTo>
                  <a:pt x="14418" y="712"/>
                </a:lnTo>
                <a:lnTo>
                  <a:pt x="0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4"/>
          <p:cNvSpPr/>
          <p:nvPr/>
        </p:nvSpPr>
        <p:spPr>
          <a:xfrm>
            <a:off x="3342588" y="4113073"/>
            <a:ext cx="4549743" cy="1059400"/>
          </a:xfrm>
          <a:custGeom>
            <a:rect b="b" l="l" r="r" t="t"/>
            <a:pathLst>
              <a:path extrusionOk="0" h="12724" w="54645">
                <a:moveTo>
                  <a:pt x="35065" y="0"/>
                </a:moveTo>
                <a:lnTo>
                  <a:pt x="29191" y="798"/>
                </a:lnTo>
                <a:cubicBezTo>
                  <a:pt x="29191" y="798"/>
                  <a:pt x="0" y="12723"/>
                  <a:pt x="178" y="12723"/>
                </a:cubicBezTo>
                <a:lnTo>
                  <a:pt x="54645" y="12723"/>
                </a:lnTo>
                <a:cubicBezTo>
                  <a:pt x="54645" y="12723"/>
                  <a:pt x="49212" y="3738"/>
                  <a:pt x="48949" y="3738"/>
                </a:cubicBezTo>
                <a:cubicBezTo>
                  <a:pt x="48771" y="3738"/>
                  <a:pt x="43516" y="6586"/>
                  <a:pt x="43253" y="6671"/>
                </a:cubicBezTo>
                <a:cubicBezTo>
                  <a:pt x="43250" y="6672"/>
                  <a:pt x="43248" y="6672"/>
                  <a:pt x="43245" y="6672"/>
                </a:cubicBezTo>
                <a:cubicBezTo>
                  <a:pt x="42791" y="6672"/>
                  <a:pt x="35065" y="0"/>
                  <a:pt x="35065" y="0"/>
                </a:cubicBezTo>
                <a:close/>
              </a:path>
            </a:pathLst>
          </a:custGeom>
          <a:solidFill>
            <a:srgbClr val="FED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4"/>
          <p:cNvSpPr/>
          <p:nvPr/>
        </p:nvSpPr>
        <p:spPr>
          <a:xfrm>
            <a:off x="6876830" y="4424218"/>
            <a:ext cx="541273" cy="748258"/>
          </a:xfrm>
          <a:custGeom>
            <a:rect b="b" l="l" r="r" t="t"/>
            <a:pathLst>
              <a:path extrusionOk="0" h="8987" w="6501">
                <a:moveTo>
                  <a:pt x="6501" y="1"/>
                </a:moveTo>
                <a:lnTo>
                  <a:pt x="805" y="2934"/>
                </a:lnTo>
                <a:lnTo>
                  <a:pt x="0" y="8986"/>
                </a:lnTo>
                <a:lnTo>
                  <a:pt x="6501" y="1"/>
                </a:lnTo>
                <a:close/>
              </a:path>
            </a:pathLst>
          </a:custGeom>
          <a:solidFill>
            <a:srgbClr val="FB93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4"/>
          <p:cNvSpPr/>
          <p:nvPr/>
        </p:nvSpPr>
        <p:spPr>
          <a:xfrm>
            <a:off x="5861967" y="4113073"/>
            <a:ext cx="1014939" cy="1074221"/>
          </a:xfrm>
          <a:custGeom>
            <a:rect b="b" l="l" r="r" t="t"/>
            <a:pathLst>
              <a:path extrusionOk="0" h="12902" w="12190">
                <a:moveTo>
                  <a:pt x="4806" y="0"/>
                </a:moveTo>
                <a:lnTo>
                  <a:pt x="0" y="12816"/>
                </a:lnTo>
                <a:lnTo>
                  <a:pt x="12189" y="12901"/>
                </a:lnTo>
                <a:cubicBezTo>
                  <a:pt x="12189" y="12901"/>
                  <a:pt x="5070" y="264"/>
                  <a:pt x="4806" y="0"/>
                </a:cubicBez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5765302" y="4113073"/>
            <a:ext cx="496896" cy="629612"/>
          </a:xfrm>
          <a:custGeom>
            <a:rect b="b" l="l" r="r" t="t"/>
            <a:pathLst>
              <a:path extrusionOk="0" h="7562" w="5968">
                <a:moveTo>
                  <a:pt x="5967" y="0"/>
                </a:moveTo>
                <a:lnTo>
                  <a:pt x="1" y="890"/>
                </a:lnTo>
                <a:lnTo>
                  <a:pt x="3119" y="7561"/>
                </a:lnTo>
                <a:lnTo>
                  <a:pt x="5967" y="0"/>
                </a:lnTo>
                <a:close/>
              </a:path>
            </a:pathLst>
          </a:custGeom>
          <a:solidFill>
            <a:srgbClr val="F7B7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4"/>
          <p:cNvSpPr/>
          <p:nvPr/>
        </p:nvSpPr>
        <p:spPr>
          <a:xfrm>
            <a:off x="5054008" y="4179432"/>
            <a:ext cx="978138" cy="563254"/>
          </a:xfrm>
          <a:custGeom>
            <a:rect b="b" l="l" r="r" t="t"/>
            <a:pathLst>
              <a:path extrusionOk="0" h="6765" w="11748">
                <a:moveTo>
                  <a:pt x="8636" y="1"/>
                </a:moveTo>
                <a:lnTo>
                  <a:pt x="0" y="3560"/>
                </a:lnTo>
                <a:lnTo>
                  <a:pt x="11748" y="6764"/>
                </a:lnTo>
                <a:lnTo>
                  <a:pt x="8636" y="1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4"/>
          <p:cNvSpPr/>
          <p:nvPr/>
        </p:nvSpPr>
        <p:spPr>
          <a:xfrm>
            <a:off x="5054008" y="4475839"/>
            <a:ext cx="978138" cy="711457"/>
          </a:xfrm>
          <a:custGeom>
            <a:rect b="b" l="l" r="r" t="t"/>
            <a:pathLst>
              <a:path extrusionOk="0" h="8545" w="11748">
                <a:moveTo>
                  <a:pt x="0" y="0"/>
                </a:moveTo>
                <a:lnTo>
                  <a:pt x="9882" y="8544"/>
                </a:lnTo>
                <a:lnTo>
                  <a:pt x="11748" y="3204"/>
                </a:lnTo>
                <a:lnTo>
                  <a:pt x="0" y="0"/>
                </a:ln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4"/>
          <p:cNvSpPr/>
          <p:nvPr/>
        </p:nvSpPr>
        <p:spPr>
          <a:xfrm>
            <a:off x="4624217" y="4475839"/>
            <a:ext cx="1237826" cy="711457"/>
          </a:xfrm>
          <a:custGeom>
            <a:rect b="b" l="l" r="r" t="t"/>
            <a:pathLst>
              <a:path extrusionOk="0" h="8545" w="14867">
                <a:moveTo>
                  <a:pt x="5162" y="0"/>
                </a:moveTo>
                <a:lnTo>
                  <a:pt x="0" y="8544"/>
                </a:lnTo>
                <a:lnTo>
                  <a:pt x="14866" y="8459"/>
                </a:lnTo>
                <a:lnTo>
                  <a:pt x="5162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4"/>
          <p:cNvSpPr/>
          <p:nvPr/>
        </p:nvSpPr>
        <p:spPr>
          <a:xfrm>
            <a:off x="3061000" y="4351575"/>
            <a:ext cx="2129246" cy="835722"/>
          </a:xfrm>
          <a:custGeom>
            <a:rect b="b" l="l" r="r" t="t"/>
            <a:pathLst>
              <a:path extrusionOk="0" h="8545" w="20378">
                <a:moveTo>
                  <a:pt x="20377" y="0"/>
                </a:moveTo>
                <a:lnTo>
                  <a:pt x="0" y="8459"/>
                </a:lnTo>
                <a:lnTo>
                  <a:pt x="15215" y="8544"/>
                </a:lnTo>
                <a:lnTo>
                  <a:pt x="20377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4"/>
          <p:cNvGrpSpPr/>
          <p:nvPr/>
        </p:nvGrpSpPr>
        <p:grpSpPr>
          <a:xfrm>
            <a:off x="-55763" y="-120843"/>
            <a:ext cx="3847741" cy="1271243"/>
            <a:chOff x="4070650" y="2144975"/>
            <a:chExt cx="1043625" cy="344800"/>
          </a:xfrm>
        </p:grpSpPr>
        <p:sp>
          <p:nvSpPr>
            <p:cNvPr id="418" name="Google Shape;418;p24"/>
            <p:cNvSpPr/>
            <p:nvPr/>
          </p:nvSpPr>
          <p:spPr>
            <a:xfrm>
              <a:off x="4691500" y="2144975"/>
              <a:ext cx="195825" cy="284825"/>
            </a:xfrm>
            <a:custGeom>
              <a:rect b="b" l="l" r="r" t="t"/>
              <a:pathLst>
                <a:path extrusionOk="0" h="11393" w="7833">
                  <a:moveTo>
                    <a:pt x="1" y="0"/>
                  </a:moveTo>
                  <a:lnTo>
                    <a:pt x="7298" y="11392"/>
                  </a:lnTo>
                  <a:lnTo>
                    <a:pt x="7832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4873950" y="2144975"/>
              <a:ext cx="240325" cy="284825"/>
            </a:xfrm>
            <a:custGeom>
              <a:rect b="b" l="l" r="r" t="t"/>
              <a:pathLst>
                <a:path extrusionOk="0" h="11393" w="9613">
                  <a:moveTo>
                    <a:pt x="534" y="0"/>
                  </a:moveTo>
                  <a:lnTo>
                    <a:pt x="0" y="11392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4"/>
          <p:cNvSpPr/>
          <p:nvPr/>
        </p:nvSpPr>
        <p:spPr>
          <a:xfrm>
            <a:off x="1125800" y="2768750"/>
            <a:ext cx="3783900" cy="1094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6" name="Google Shape;426;p24"/>
          <p:cNvSpPr/>
          <p:nvPr/>
        </p:nvSpPr>
        <p:spPr>
          <a:xfrm rot="5400000">
            <a:off x="794650" y="2880300"/>
            <a:ext cx="514500" cy="444900"/>
          </a:xfrm>
          <a:prstGeom prst="triangle">
            <a:avLst>
              <a:gd fmla="val 50000" name="adj"/>
            </a:avLst>
          </a:pr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4"/>
          <p:cNvSpPr txBox="1"/>
          <p:nvPr>
            <p:ph type="title"/>
          </p:nvPr>
        </p:nvSpPr>
        <p:spPr>
          <a:xfrm>
            <a:off x="1059937" y="1453708"/>
            <a:ext cx="3604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428" name="Google Shape;428;p24"/>
          <p:cNvSpPr txBox="1"/>
          <p:nvPr>
            <p:ph idx="1" type="subTitle"/>
          </p:nvPr>
        </p:nvSpPr>
        <p:spPr>
          <a:xfrm>
            <a:off x="1059942" y="1687375"/>
            <a:ext cx="32793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9" name="Google Shape;429;p24"/>
          <p:cNvSpPr txBox="1"/>
          <p:nvPr>
            <p:ph idx="3" type="subTitle"/>
          </p:nvPr>
        </p:nvSpPr>
        <p:spPr>
          <a:xfrm>
            <a:off x="1415567" y="3019475"/>
            <a:ext cx="32793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design 3">
  <p:cSld name="BLANK_1_1_1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5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432" name="Google Shape;432;p25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 txBox="1"/>
          <p:nvPr>
            <p:ph idx="12" type="sldNum"/>
          </p:nvPr>
        </p:nvSpPr>
        <p:spPr>
          <a:xfrm>
            <a:off x="854865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 flipH="1">
            <a:off x="5352587" y="-120843"/>
            <a:ext cx="3847741" cy="1271243"/>
            <a:chOff x="4070650" y="2144975"/>
            <a:chExt cx="1043625" cy="344800"/>
          </a:xfrm>
        </p:grpSpPr>
        <p:sp>
          <p:nvSpPr>
            <p:cNvPr id="444" name="Google Shape;444;p25"/>
            <p:cNvSpPr/>
            <p:nvPr/>
          </p:nvSpPr>
          <p:spPr>
            <a:xfrm>
              <a:off x="4691500" y="2144975"/>
              <a:ext cx="195825" cy="284825"/>
            </a:xfrm>
            <a:custGeom>
              <a:rect b="b" l="l" r="r" t="t"/>
              <a:pathLst>
                <a:path extrusionOk="0" h="11393" w="7833">
                  <a:moveTo>
                    <a:pt x="1" y="0"/>
                  </a:moveTo>
                  <a:lnTo>
                    <a:pt x="7298" y="11392"/>
                  </a:lnTo>
                  <a:lnTo>
                    <a:pt x="7832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4873950" y="2144975"/>
              <a:ext cx="240325" cy="284825"/>
            </a:xfrm>
            <a:custGeom>
              <a:rect b="b" l="l" r="r" t="t"/>
              <a:pathLst>
                <a:path extrusionOk="0" h="11393" w="9613">
                  <a:moveTo>
                    <a:pt x="534" y="0"/>
                  </a:moveTo>
                  <a:lnTo>
                    <a:pt x="0" y="11392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5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5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5"/>
          <p:cNvSpPr txBox="1"/>
          <p:nvPr>
            <p:ph type="title"/>
          </p:nvPr>
        </p:nvSpPr>
        <p:spPr>
          <a:xfrm>
            <a:off x="609262" y="1000374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452" name="Google Shape;452;p25"/>
          <p:cNvSpPr txBox="1"/>
          <p:nvPr>
            <p:ph idx="1" type="subTitle"/>
          </p:nvPr>
        </p:nvSpPr>
        <p:spPr>
          <a:xfrm>
            <a:off x="900262" y="1234050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lateral and bottom diamonds  1">
  <p:cSld name="BLANK_1_1_1_1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26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455" name="Google Shape;455;p26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26"/>
          <p:cNvSpPr txBox="1"/>
          <p:nvPr>
            <p:ph idx="12" type="sldNum"/>
          </p:nvPr>
        </p:nvSpPr>
        <p:spPr>
          <a:xfrm>
            <a:off x="854865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466" name="Google Shape;466;p26"/>
          <p:cNvGrpSpPr/>
          <p:nvPr/>
        </p:nvGrpSpPr>
        <p:grpSpPr>
          <a:xfrm flipH="1">
            <a:off x="5352587" y="-120843"/>
            <a:ext cx="3847741" cy="1271243"/>
            <a:chOff x="4070650" y="2144975"/>
            <a:chExt cx="1043625" cy="344800"/>
          </a:xfrm>
        </p:grpSpPr>
        <p:sp>
          <p:nvSpPr>
            <p:cNvPr id="467" name="Google Shape;467;p26"/>
            <p:cNvSpPr/>
            <p:nvPr/>
          </p:nvSpPr>
          <p:spPr>
            <a:xfrm>
              <a:off x="4691500" y="2144975"/>
              <a:ext cx="195825" cy="284825"/>
            </a:xfrm>
            <a:custGeom>
              <a:rect b="b" l="l" r="r" t="t"/>
              <a:pathLst>
                <a:path extrusionOk="0" h="11393" w="7833">
                  <a:moveTo>
                    <a:pt x="1" y="0"/>
                  </a:moveTo>
                  <a:lnTo>
                    <a:pt x="7298" y="11392"/>
                  </a:lnTo>
                  <a:lnTo>
                    <a:pt x="7832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4873950" y="2144975"/>
              <a:ext cx="240325" cy="284825"/>
            </a:xfrm>
            <a:custGeom>
              <a:rect b="b" l="l" r="r" t="t"/>
              <a:pathLst>
                <a:path extrusionOk="0" h="11393" w="9613">
                  <a:moveTo>
                    <a:pt x="534" y="0"/>
                  </a:moveTo>
                  <a:lnTo>
                    <a:pt x="0" y="11392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26"/>
          <p:cNvSpPr txBox="1"/>
          <p:nvPr>
            <p:ph type="title"/>
          </p:nvPr>
        </p:nvSpPr>
        <p:spPr>
          <a:xfrm>
            <a:off x="818825" y="526200"/>
            <a:ext cx="89289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">
  <p:cSld name="CUSTOM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4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101" name="Google Shape;101;p4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4"/>
          <p:cNvGrpSpPr/>
          <p:nvPr/>
        </p:nvGrpSpPr>
        <p:grpSpPr>
          <a:xfrm>
            <a:off x="-55763" y="-120843"/>
            <a:ext cx="3847741" cy="1271243"/>
            <a:chOff x="4070650" y="2144975"/>
            <a:chExt cx="1043625" cy="344800"/>
          </a:xfrm>
        </p:grpSpPr>
        <p:sp>
          <p:nvSpPr>
            <p:cNvPr id="112" name="Google Shape;112;p4"/>
            <p:cNvSpPr/>
            <p:nvPr/>
          </p:nvSpPr>
          <p:spPr>
            <a:xfrm>
              <a:off x="4691500" y="2144975"/>
              <a:ext cx="195825" cy="284825"/>
            </a:xfrm>
            <a:custGeom>
              <a:rect b="b" l="l" r="r" t="t"/>
              <a:pathLst>
                <a:path extrusionOk="0" h="11393" w="7833">
                  <a:moveTo>
                    <a:pt x="1" y="0"/>
                  </a:moveTo>
                  <a:lnTo>
                    <a:pt x="7298" y="11392"/>
                  </a:lnTo>
                  <a:lnTo>
                    <a:pt x="7832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873950" y="2144975"/>
              <a:ext cx="240325" cy="284825"/>
            </a:xfrm>
            <a:custGeom>
              <a:rect b="b" l="l" r="r" t="t"/>
              <a:pathLst>
                <a:path extrusionOk="0" h="11393" w="9613">
                  <a:moveTo>
                    <a:pt x="534" y="0"/>
                  </a:moveTo>
                  <a:lnTo>
                    <a:pt x="0" y="11392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4"/>
          <p:cNvSpPr txBox="1"/>
          <p:nvPr>
            <p:ph idx="1" type="subTitle"/>
          </p:nvPr>
        </p:nvSpPr>
        <p:spPr>
          <a:xfrm>
            <a:off x="1557175" y="1368900"/>
            <a:ext cx="60297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120" name="Google Shape;120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1" name="Google Shape;121;p4"/>
          <p:cNvSpPr txBox="1"/>
          <p:nvPr>
            <p:ph idx="2" type="subTitle"/>
          </p:nvPr>
        </p:nvSpPr>
        <p:spPr>
          <a:xfrm>
            <a:off x="1893588" y="3248433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ody slide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5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124" name="Google Shape;124;p5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5"/>
          <p:cNvSpPr txBox="1"/>
          <p:nvPr>
            <p:ph type="title"/>
          </p:nvPr>
        </p:nvSpPr>
        <p:spPr>
          <a:xfrm>
            <a:off x="919200" y="942200"/>
            <a:ext cx="79962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135" name="Google Shape;135;p5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⏷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⏷"/>
              <a:defRPr/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⏷"/>
              <a:defRPr/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⏷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6pPr>
            <a:lvl7pPr indent="-3111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⏷"/>
              <a:defRPr/>
            </a:lvl7pPr>
            <a:lvl8pPr indent="-3111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⏷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⏷"/>
              <a:defRPr/>
            </a:lvl9pPr>
          </a:lstStyle>
          <a:p/>
        </p:txBody>
      </p:sp>
      <p:sp>
        <p:nvSpPr>
          <p:cNvPr id="136" name="Google Shape;136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&amp; Image slide">
  <p:cSld name="TITLE_AND_BODY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6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139" name="Google Shape;139;p6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6"/>
          <p:cNvSpPr txBox="1"/>
          <p:nvPr>
            <p:ph type="title"/>
          </p:nvPr>
        </p:nvSpPr>
        <p:spPr>
          <a:xfrm>
            <a:off x="4424630" y="1902000"/>
            <a:ext cx="3888000" cy="4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0" name="Google Shape;150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51" name="Google Shape;151;p6"/>
          <p:cNvGrpSpPr/>
          <p:nvPr/>
        </p:nvGrpSpPr>
        <p:grpSpPr>
          <a:xfrm flipH="1">
            <a:off x="6197901" y="-104436"/>
            <a:ext cx="3002427" cy="1254836"/>
            <a:chOff x="4070650" y="2149425"/>
            <a:chExt cx="814350" cy="340350"/>
          </a:xfrm>
        </p:grpSpPr>
        <p:sp>
          <p:nvSpPr>
            <p:cNvPr id="152" name="Google Shape;152;p6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6"/>
          <p:cNvSpPr txBox="1"/>
          <p:nvPr>
            <p:ph idx="1" type="subTitle"/>
          </p:nvPr>
        </p:nvSpPr>
        <p:spPr>
          <a:xfrm>
            <a:off x="4424625" y="2576700"/>
            <a:ext cx="38604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7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&amp; Image slide 1">
  <p:cSld name="TITLE_AND_BODY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7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160" name="Google Shape;160;p7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7"/>
          <p:cNvSpPr txBox="1"/>
          <p:nvPr>
            <p:ph type="title"/>
          </p:nvPr>
        </p:nvSpPr>
        <p:spPr>
          <a:xfrm>
            <a:off x="613355" y="1902000"/>
            <a:ext cx="3888000" cy="4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71" name="Google Shape;171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72" name="Google Shape;172;p7"/>
          <p:cNvGrpSpPr/>
          <p:nvPr/>
        </p:nvGrpSpPr>
        <p:grpSpPr>
          <a:xfrm flipH="1">
            <a:off x="6197901" y="-104436"/>
            <a:ext cx="3002427" cy="1254836"/>
            <a:chOff x="4070650" y="2149425"/>
            <a:chExt cx="814350" cy="340350"/>
          </a:xfrm>
        </p:grpSpPr>
        <p:sp>
          <p:nvSpPr>
            <p:cNvPr id="173" name="Google Shape;173;p7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7"/>
          <p:cNvSpPr txBox="1"/>
          <p:nvPr>
            <p:ph idx="1" type="subTitle"/>
          </p:nvPr>
        </p:nvSpPr>
        <p:spPr>
          <a:xfrm>
            <a:off x="613350" y="2576700"/>
            <a:ext cx="38604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7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2 columns slide" type="twoColTx">
  <p:cSld name="TITLE_AND_TWO_COLUMN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181" name="Google Shape;181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82" name="Google Shape;182;p8"/>
          <p:cNvCxnSpPr/>
          <p:nvPr/>
        </p:nvCxnSpPr>
        <p:spPr>
          <a:xfrm>
            <a:off x="4475600" y="1908800"/>
            <a:ext cx="0" cy="2331600"/>
          </a:xfrm>
          <a:prstGeom prst="straightConnector1">
            <a:avLst/>
          </a:prstGeom>
          <a:noFill/>
          <a:ln cap="flat" cmpd="sng" w="9525">
            <a:solidFill>
              <a:srgbClr val="45AAF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8"/>
          <p:cNvSpPr txBox="1"/>
          <p:nvPr>
            <p:ph idx="1" type="subTitle"/>
          </p:nvPr>
        </p:nvSpPr>
        <p:spPr>
          <a:xfrm>
            <a:off x="598386" y="2095700"/>
            <a:ext cx="3525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4" name="Google Shape;184;p8"/>
          <p:cNvSpPr txBox="1"/>
          <p:nvPr>
            <p:ph idx="2" type="subTitle"/>
          </p:nvPr>
        </p:nvSpPr>
        <p:spPr>
          <a:xfrm>
            <a:off x="4807711" y="2095700"/>
            <a:ext cx="3525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5" name="Google Shape;185;p8"/>
          <p:cNvSpPr txBox="1"/>
          <p:nvPr>
            <p:ph idx="3" type="title"/>
          </p:nvPr>
        </p:nvSpPr>
        <p:spPr>
          <a:xfrm>
            <a:off x="254001" y="1918464"/>
            <a:ext cx="38697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b="0"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86" name="Google Shape;186;p8"/>
          <p:cNvSpPr txBox="1"/>
          <p:nvPr>
            <p:ph idx="4" type="title"/>
          </p:nvPr>
        </p:nvSpPr>
        <p:spPr>
          <a:xfrm>
            <a:off x="4807701" y="1918464"/>
            <a:ext cx="38697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b="0"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3 columns slide">
  <p:cSld name="TITLE_AND_TWO_COLUMNS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89" name="Google Shape;189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90" name="Google Shape;190;p9"/>
          <p:cNvCxnSpPr/>
          <p:nvPr/>
        </p:nvCxnSpPr>
        <p:spPr>
          <a:xfrm>
            <a:off x="3292675" y="1908800"/>
            <a:ext cx="0" cy="2331600"/>
          </a:xfrm>
          <a:prstGeom prst="straightConnector1">
            <a:avLst/>
          </a:prstGeom>
          <a:noFill/>
          <a:ln cap="flat" cmpd="sng" w="9525">
            <a:solidFill>
              <a:srgbClr val="45AAF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9"/>
          <p:cNvCxnSpPr/>
          <p:nvPr/>
        </p:nvCxnSpPr>
        <p:spPr>
          <a:xfrm>
            <a:off x="5803550" y="1908800"/>
            <a:ext cx="0" cy="2331600"/>
          </a:xfrm>
          <a:prstGeom prst="straightConnector1">
            <a:avLst/>
          </a:prstGeom>
          <a:noFill/>
          <a:ln cap="flat" cmpd="sng" w="9525">
            <a:solidFill>
              <a:srgbClr val="45AAF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9"/>
          <p:cNvSpPr txBox="1"/>
          <p:nvPr>
            <p:ph idx="1" type="subTitle"/>
          </p:nvPr>
        </p:nvSpPr>
        <p:spPr>
          <a:xfrm>
            <a:off x="747775" y="2439088"/>
            <a:ext cx="21867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3" name="Google Shape;193;p9"/>
          <p:cNvSpPr txBox="1"/>
          <p:nvPr>
            <p:ph idx="2" type="title"/>
          </p:nvPr>
        </p:nvSpPr>
        <p:spPr>
          <a:xfrm>
            <a:off x="824225" y="2281613"/>
            <a:ext cx="20340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194" name="Google Shape;194;p9"/>
          <p:cNvSpPr txBox="1"/>
          <p:nvPr>
            <p:ph idx="3" type="subTitle"/>
          </p:nvPr>
        </p:nvSpPr>
        <p:spPr>
          <a:xfrm>
            <a:off x="3531012" y="2439088"/>
            <a:ext cx="2034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5" name="Google Shape;195;p9"/>
          <p:cNvSpPr txBox="1"/>
          <p:nvPr>
            <p:ph idx="4" type="title"/>
          </p:nvPr>
        </p:nvSpPr>
        <p:spPr>
          <a:xfrm>
            <a:off x="3531113" y="2281613"/>
            <a:ext cx="20340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196" name="Google Shape;196;p9"/>
          <p:cNvSpPr txBox="1"/>
          <p:nvPr>
            <p:ph idx="5" type="subTitle"/>
          </p:nvPr>
        </p:nvSpPr>
        <p:spPr>
          <a:xfrm>
            <a:off x="6041862" y="2439088"/>
            <a:ext cx="2034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7" name="Google Shape;197;p9"/>
          <p:cNvSpPr txBox="1"/>
          <p:nvPr>
            <p:ph idx="6" type="title"/>
          </p:nvPr>
        </p:nvSpPr>
        <p:spPr>
          <a:xfrm>
            <a:off x="6041963" y="2281613"/>
            <a:ext cx="20340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6 columns slide">
  <p:cSld name="TITLE_AND_TWO_COLUMNS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00" name="Google Shape;200;p1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1" name="Google Shape;201;p10"/>
          <p:cNvSpPr txBox="1"/>
          <p:nvPr>
            <p:ph idx="2" type="title"/>
          </p:nvPr>
        </p:nvSpPr>
        <p:spPr>
          <a:xfrm>
            <a:off x="971105" y="2011049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02" name="Google Shape;202;p10"/>
          <p:cNvSpPr txBox="1"/>
          <p:nvPr>
            <p:ph idx="3" type="title"/>
          </p:nvPr>
        </p:nvSpPr>
        <p:spPr>
          <a:xfrm>
            <a:off x="3437916" y="2011049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03" name="Google Shape;203;p10"/>
          <p:cNvSpPr txBox="1"/>
          <p:nvPr>
            <p:ph idx="4" type="title"/>
          </p:nvPr>
        </p:nvSpPr>
        <p:spPr>
          <a:xfrm>
            <a:off x="5900866" y="2011049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04" name="Google Shape;204;p10"/>
          <p:cNvSpPr txBox="1"/>
          <p:nvPr>
            <p:ph idx="5" type="title"/>
          </p:nvPr>
        </p:nvSpPr>
        <p:spPr>
          <a:xfrm>
            <a:off x="1011705" y="3308449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05" name="Google Shape;205;p10"/>
          <p:cNvSpPr txBox="1"/>
          <p:nvPr>
            <p:ph idx="6" type="title"/>
          </p:nvPr>
        </p:nvSpPr>
        <p:spPr>
          <a:xfrm>
            <a:off x="3478516" y="3308449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06" name="Google Shape;206;p10"/>
          <p:cNvSpPr txBox="1"/>
          <p:nvPr>
            <p:ph idx="7" type="title"/>
          </p:nvPr>
        </p:nvSpPr>
        <p:spPr>
          <a:xfrm>
            <a:off x="5941466" y="3308449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07" name="Google Shape;207;p10"/>
          <p:cNvSpPr txBox="1"/>
          <p:nvPr>
            <p:ph idx="1" type="subTitle"/>
          </p:nvPr>
        </p:nvSpPr>
        <p:spPr>
          <a:xfrm>
            <a:off x="1017200" y="2244725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8" name="Google Shape;208;p10"/>
          <p:cNvSpPr txBox="1"/>
          <p:nvPr>
            <p:ph idx="8" type="subTitle"/>
          </p:nvPr>
        </p:nvSpPr>
        <p:spPr>
          <a:xfrm>
            <a:off x="3484050" y="2244725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9" name="Google Shape;209;p10"/>
          <p:cNvSpPr txBox="1"/>
          <p:nvPr>
            <p:ph idx="9" type="subTitle"/>
          </p:nvPr>
        </p:nvSpPr>
        <p:spPr>
          <a:xfrm>
            <a:off x="5947000" y="2244725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0" name="Google Shape;210;p10"/>
          <p:cNvSpPr txBox="1"/>
          <p:nvPr>
            <p:ph idx="13" type="subTitle"/>
          </p:nvPr>
        </p:nvSpPr>
        <p:spPr>
          <a:xfrm>
            <a:off x="1017200" y="3542125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1" name="Google Shape;211;p10"/>
          <p:cNvSpPr txBox="1"/>
          <p:nvPr>
            <p:ph idx="14" type="subTitle"/>
          </p:nvPr>
        </p:nvSpPr>
        <p:spPr>
          <a:xfrm>
            <a:off x="3484050" y="3542125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2" name="Google Shape;212;p10"/>
          <p:cNvSpPr txBox="1"/>
          <p:nvPr>
            <p:ph idx="15" type="subTitle"/>
          </p:nvPr>
        </p:nvSpPr>
        <p:spPr>
          <a:xfrm>
            <a:off x="5947000" y="3542125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b="1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Montserrat"/>
              <a:buChar char="●"/>
              <a:defRPr sz="1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Montserrat"/>
              <a:buChar char="○"/>
              <a:defRPr sz="1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Montserrat"/>
              <a:buChar char="■"/>
              <a:defRPr sz="15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Montserrat"/>
              <a:buChar char="●"/>
              <a:defRPr sz="15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Char char="○"/>
              <a:defRPr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Char char="■"/>
              <a:defRPr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11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Montserrat"/>
              <a:buChar char="●"/>
              <a:defRPr sz="13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11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Montserrat"/>
              <a:buChar char="○"/>
              <a:defRPr sz="13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Char char="■"/>
              <a:defRPr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Relationship Id="rId7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5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Relationship Id="rId7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Relationship Id="rId7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9gcmohG8GRjwvy3hPqDa81LFvIGvPzNU/view" TargetMode="External"/><Relationship Id="rId4" Type="http://schemas.openxmlformats.org/officeDocument/2006/relationships/image" Target="../media/image5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jpg"/><Relationship Id="rId4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HgAXp8OxNlmn4efqta7rQmnDM2VNxuFB/view" TargetMode="External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jpg"/><Relationship Id="rId4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E5kWj5vlXYjaJUOsndqtVAwDA9vtPfYO/view" TargetMode="External"/><Relationship Id="rId4" Type="http://schemas.openxmlformats.org/officeDocument/2006/relationships/image" Target="../media/image5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0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/>
          <p:nvPr>
            <p:ph type="title"/>
          </p:nvPr>
        </p:nvSpPr>
        <p:spPr>
          <a:xfrm>
            <a:off x="-56400" y="2468450"/>
            <a:ext cx="9256800" cy="4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000000"/>
                </a:solidFill>
              </a:rPr>
              <a:t>SISTEMA ELETRÔNICO DE CONTROLE DE EMPRÉSTIMOS PARA LABORATÓRIOS DO DEL/UFES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480" name="Google Shape;480;p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481" name="Google Shape;481;p27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482" name="Google Shape;482;p27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" name="Google Shape;492;p27"/>
          <p:cNvSpPr txBox="1"/>
          <p:nvPr>
            <p:ph idx="1" type="subTitle"/>
          </p:nvPr>
        </p:nvSpPr>
        <p:spPr>
          <a:xfrm>
            <a:off x="4080925" y="3070025"/>
            <a:ext cx="48279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solidFill>
                  <a:schemeClr val="dk1"/>
                </a:solidFill>
              </a:rPr>
              <a:t>Aluno: Lucas Soares Pessini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solidFill>
                  <a:schemeClr val="dk1"/>
                </a:solidFill>
              </a:rPr>
              <a:t>Orientador: Prof. Dr. André Ferreira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6"/>
          <p:cNvSpPr/>
          <p:nvPr/>
        </p:nvSpPr>
        <p:spPr>
          <a:xfrm>
            <a:off x="1140550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6"/>
          <p:cNvSpPr txBox="1"/>
          <p:nvPr>
            <p:ph type="title"/>
          </p:nvPr>
        </p:nvSpPr>
        <p:spPr>
          <a:xfrm>
            <a:off x="998050" y="4553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Alocação de Recursos</a:t>
            </a:r>
            <a:endParaRPr>
              <a:solidFill>
                <a:srgbClr val="45AA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6"/>
          <p:cNvSpPr/>
          <p:nvPr/>
        </p:nvSpPr>
        <p:spPr>
          <a:xfrm>
            <a:off x="2910025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6"/>
          <p:cNvSpPr/>
          <p:nvPr/>
        </p:nvSpPr>
        <p:spPr>
          <a:xfrm>
            <a:off x="4679500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6448975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 txBox="1"/>
          <p:nvPr/>
        </p:nvSpPr>
        <p:spPr>
          <a:xfrm>
            <a:off x="1140575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ZXING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36"/>
          <p:cNvSpPr txBox="1"/>
          <p:nvPr/>
        </p:nvSpPr>
        <p:spPr>
          <a:xfrm>
            <a:off x="2910050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SIMULAÇÃO DE CÂMERA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2" name="Google Shape;642;p36"/>
          <p:cNvSpPr txBox="1"/>
          <p:nvPr/>
        </p:nvSpPr>
        <p:spPr>
          <a:xfrm>
            <a:off x="4679508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PROTEUS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3" name="Google Shape;643;p36"/>
          <p:cNvSpPr txBox="1"/>
          <p:nvPr/>
        </p:nvSpPr>
        <p:spPr>
          <a:xfrm>
            <a:off x="6448979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ARDUINO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4" name="Google Shape;6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725" y="1715825"/>
            <a:ext cx="1187374" cy="94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500" y="1662488"/>
            <a:ext cx="1421725" cy="105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6150" y="1788103"/>
            <a:ext cx="1187375" cy="80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4550" y="1651425"/>
            <a:ext cx="763599" cy="7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8147" y="1662500"/>
            <a:ext cx="763598" cy="7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140550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998050" y="4553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Alocação de Recursos</a:t>
            </a:r>
            <a:endParaRPr>
              <a:solidFill>
                <a:srgbClr val="45AA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7"/>
          <p:cNvSpPr/>
          <p:nvPr/>
        </p:nvSpPr>
        <p:spPr>
          <a:xfrm>
            <a:off x="2910025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7"/>
          <p:cNvSpPr/>
          <p:nvPr/>
        </p:nvSpPr>
        <p:spPr>
          <a:xfrm>
            <a:off x="4679500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7"/>
          <p:cNvSpPr/>
          <p:nvPr/>
        </p:nvSpPr>
        <p:spPr>
          <a:xfrm>
            <a:off x="6448975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7"/>
          <p:cNvSpPr txBox="1"/>
          <p:nvPr/>
        </p:nvSpPr>
        <p:spPr>
          <a:xfrm>
            <a:off x="1140575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POWERSHELL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37"/>
          <p:cNvSpPr txBox="1"/>
          <p:nvPr/>
        </p:nvSpPr>
        <p:spPr>
          <a:xfrm>
            <a:off x="2910050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ARQUIVOS  ‘.BAT’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37"/>
          <p:cNvSpPr txBox="1"/>
          <p:nvPr/>
        </p:nvSpPr>
        <p:spPr>
          <a:xfrm>
            <a:off x="4679508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VIRTUAL SERIAL PORT DRIVER POR ELTIMA SOFTWARE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p37"/>
          <p:cNvSpPr txBox="1"/>
          <p:nvPr/>
        </p:nvSpPr>
        <p:spPr>
          <a:xfrm>
            <a:off x="6448979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XBEE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2" name="Google Shape;6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308" y="1551025"/>
            <a:ext cx="1141150" cy="11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7"/>
          <p:cNvPicPr preferRelativeResize="0"/>
          <p:nvPr/>
        </p:nvPicPr>
        <p:blipFill rotWithShape="1">
          <a:blip r:embed="rId4">
            <a:alphaModFix/>
          </a:blip>
          <a:srcRect b="30930" l="0" r="0" t="32787"/>
          <a:stretch/>
        </p:blipFill>
        <p:spPr>
          <a:xfrm>
            <a:off x="4765500" y="1894910"/>
            <a:ext cx="1249725" cy="453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0913" y="1272675"/>
            <a:ext cx="1697862" cy="1697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3713" y="1693900"/>
            <a:ext cx="855400" cy="8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8"/>
          <p:cNvSpPr/>
          <p:nvPr/>
        </p:nvSpPr>
        <p:spPr>
          <a:xfrm>
            <a:off x="5880175" y="839375"/>
            <a:ext cx="2446500" cy="1208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38"/>
          <p:cNvSpPr/>
          <p:nvPr/>
        </p:nvSpPr>
        <p:spPr>
          <a:xfrm>
            <a:off x="3389700" y="2047475"/>
            <a:ext cx="2490600" cy="1298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38"/>
          <p:cNvSpPr/>
          <p:nvPr/>
        </p:nvSpPr>
        <p:spPr>
          <a:xfrm>
            <a:off x="957725" y="850025"/>
            <a:ext cx="2446500" cy="1208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38"/>
          <p:cNvSpPr txBox="1"/>
          <p:nvPr>
            <p:ph idx="4294967295" type="body"/>
          </p:nvPr>
        </p:nvSpPr>
        <p:spPr>
          <a:xfrm>
            <a:off x="1098900" y="839375"/>
            <a:ext cx="21666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None/>
            </a:pPr>
            <a:r>
              <a:rPr b="1" lang="es" sz="1200">
                <a:solidFill>
                  <a:srgbClr val="000000"/>
                </a:solidFill>
              </a:rPr>
              <a:t>Estabelecer e Revisar as Propriedades do Sistema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674" name="Google Shape;674;p38"/>
          <p:cNvSpPr txBox="1"/>
          <p:nvPr>
            <p:ph idx="4294967295" type="body"/>
          </p:nvPr>
        </p:nvSpPr>
        <p:spPr>
          <a:xfrm>
            <a:off x="3558900" y="839375"/>
            <a:ext cx="21666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</a:rPr>
              <a:t>Instalação dos pacotes, programas e sistema operacional para o desenvolvimento do projeto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675" name="Google Shape;675;p38"/>
          <p:cNvSpPr txBox="1"/>
          <p:nvPr>
            <p:ph idx="4294967295" type="body"/>
          </p:nvPr>
        </p:nvSpPr>
        <p:spPr>
          <a:xfrm>
            <a:off x="6018900" y="839375"/>
            <a:ext cx="21666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</a:rPr>
              <a:t>Modelagem e implementação do banco de dados do sistema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676" name="Google Shape;676;p38"/>
          <p:cNvSpPr txBox="1"/>
          <p:nvPr>
            <p:ph idx="4294967295" type="body"/>
          </p:nvPr>
        </p:nvSpPr>
        <p:spPr>
          <a:xfrm>
            <a:off x="1098900" y="2151192"/>
            <a:ext cx="21666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</a:rPr>
              <a:t>Desenvolvimento da interface web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677" name="Google Shape;677;p38"/>
          <p:cNvSpPr txBox="1"/>
          <p:nvPr>
            <p:ph idx="4294967295" type="body"/>
          </p:nvPr>
        </p:nvSpPr>
        <p:spPr>
          <a:xfrm>
            <a:off x="3558900" y="2151192"/>
            <a:ext cx="21666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</a:rPr>
              <a:t>Leitor de código de barras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678" name="Google Shape;678;p38"/>
          <p:cNvSpPr txBox="1"/>
          <p:nvPr>
            <p:ph idx="4294967295" type="body"/>
          </p:nvPr>
        </p:nvSpPr>
        <p:spPr>
          <a:xfrm>
            <a:off x="6018900" y="2151192"/>
            <a:ext cx="21666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</a:rPr>
              <a:t>Simulação do Módulo RTLS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679" name="Google Shape;679;p38"/>
          <p:cNvSpPr txBox="1"/>
          <p:nvPr>
            <p:ph type="title"/>
          </p:nvPr>
        </p:nvSpPr>
        <p:spPr>
          <a:xfrm>
            <a:off x="1098900" y="178875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Metodologia e Etapas de Desenvolvimentos</a:t>
            </a:r>
            <a:endParaRPr sz="2000"/>
          </a:p>
        </p:txBody>
      </p:sp>
      <p:sp>
        <p:nvSpPr>
          <p:cNvPr id="680" name="Google Shape;680;p38"/>
          <p:cNvSpPr/>
          <p:nvPr/>
        </p:nvSpPr>
        <p:spPr>
          <a:xfrm>
            <a:off x="5860525" y="3380375"/>
            <a:ext cx="2446500" cy="1208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8"/>
          <p:cNvSpPr/>
          <p:nvPr/>
        </p:nvSpPr>
        <p:spPr>
          <a:xfrm>
            <a:off x="938075" y="3391025"/>
            <a:ext cx="2446500" cy="1208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8"/>
          <p:cNvSpPr txBox="1"/>
          <p:nvPr>
            <p:ph idx="4294967295" type="body"/>
          </p:nvPr>
        </p:nvSpPr>
        <p:spPr>
          <a:xfrm>
            <a:off x="1079250" y="3380375"/>
            <a:ext cx="21666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None/>
            </a:pPr>
            <a:r>
              <a:rPr b="1" lang="es" sz="1400">
                <a:solidFill>
                  <a:srgbClr val="000000"/>
                </a:solidFill>
              </a:rPr>
              <a:t>Simulação do Módulo de ‘Autoatendimento’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683" name="Google Shape;683;p38"/>
          <p:cNvSpPr txBox="1"/>
          <p:nvPr>
            <p:ph idx="4294967295" type="body"/>
          </p:nvPr>
        </p:nvSpPr>
        <p:spPr>
          <a:xfrm>
            <a:off x="3539250" y="3380375"/>
            <a:ext cx="21666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</a:rPr>
              <a:t>Testes e validações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684" name="Google Shape;684;p38"/>
          <p:cNvSpPr txBox="1"/>
          <p:nvPr>
            <p:ph idx="4294967295" type="body"/>
          </p:nvPr>
        </p:nvSpPr>
        <p:spPr>
          <a:xfrm>
            <a:off x="5999250" y="3380375"/>
            <a:ext cx="21666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</a:rPr>
              <a:t>Lições Aprendidas</a:t>
            </a:r>
            <a:endParaRPr b="1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oogle Shape;689;p39"/>
          <p:cNvGrpSpPr/>
          <p:nvPr/>
        </p:nvGrpSpPr>
        <p:grpSpPr>
          <a:xfrm>
            <a:off x="1" y="-103461"/>
            <a:ext cx="3002427" cy="1254836"/>
            <a:chOff x="4070650" y="2149425"/>
            <a:chExt cx="814350" cy="340350"/>
          </a:xfrm>
        </p:grpSpPr>
        <p:sp>
          <p:nvSpPr>
            <p:cNvPr id="690" name="Google Shape;690;p39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5" name="Google Shape;6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125" y="0"/>
            <a:ext cx="62618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39"/>
          <p:cNvSpPr txBox="1"/>
          <p:nvPr>
            <p:ph idx="4294967295" type="subTitle"/>
          </p:nvPr>
        </p:nvSpPr>
        <p:spPr>
          <a:xfrm>
            <a:off x="415426" y="2041269"/>
            <a:ext cx="19212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s">
                <a:solidFill>
                  <a:srgbClr val="000000"/>
                </a:solidFill>
              </a:rPr>
              <a:t>Banco de Dados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97" name="Google Shape;697;p39"/>
          <p:cNvSpPr txBox="1"/>
          <p:nvPr>
            <p:ph idx="4294967295" type="title"/>
          </p:nvPr>
        </p:nvSpPr>
        <p:spPr>
          <a:xfrm>
            <a:off x="445223" y="1275525"/>
            <a:ext cx="21120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Apresentação do Sistema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703" name="Google Shape;703;p40"/>
          <p:cNvGrpSpPr/>
          <p:nvPr/>
        </p:nvGrpSpPr>
        <p:grpSpPr>
          <a:xfrm>
            <a:off x="186136" y="1078923"/>
            <a:ext cx="4174448" cy="2599990"/>
            <a:chOff x="3422350" y="731675"/>
            <a:chExt cx="4831537" cy="3674898"/>
          </a:xfrm>
        </p:grpSpPr>
        <p:sp>
          <p:nvSpPr>
            <p:cNvPr id="704" name="Google Shape;704;p40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06" name="Google Shape;706;p40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07" name="Google Shape;707;p40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40"/>
          <p:cNvGrpSpPr/>
          <p:nvPr/>
        </p:nvGrpSpPr>
        <p:grpSpPr>
          <a:xfrm>
            <a:off x="4591119" y="1078898"/>
            <a:ext cx="4366743" cy="2599990"/>
            <a:chOff x="3422350" y="731675"/>
            <a:chExt cx="4831537" cy="3674898"/>
          </a:xfrm>
        </p:grpSpPr>
        <p:sp>
          <p:nvSpPr>
            <p:cNvPr id="728" name="Google Shape;728;p40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30" name="Google Shape;730;p40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31" name="Google Shape;731;p40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0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0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0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1" name="Google Shape;751;p40"/>
          <p:cNvSpPr txBox="1"/>
          <p:nvPr>
            <p:ph type="title"/>
          </p:nvPr>
        </p:nvSpPr>
        <p:spPr>
          <a:xfrm>
            <a:off x="812900" y="528925"/>
            <a:ext cx="7848300" cy="3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Apresentação do Sistema - Banco de Dados - Página Inicial</a:t>
            </a:r>
            <a:endParaRPr/>
          </a:p>
        </p:txBody>
      </p:sp>
      <p:pic>
        <p:nvPicPr>
          <p:cNvPr id="752" name="Google Shape;752;p40"/>
          <p:cNvPicPr preferRelativeResize="0"/>
          <p:nvPr/>
        </p:nvPicPr>
        <p:blipFill rotWithShape="1">
          <a:blip r:embed="rId3">
            <a:alphaModFix/>
          </a:blip>
          <a:srcRect b="5022" l="50067" r="0" t="8970"/>
          <a:stretch/>
        </p:blipFill>
        <p:spPr>
          <a:xfrm>
            <a:off x="319975" y="1186709"/>
            <a:ext cx="3907224" cy="1965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0"/>
          <p:cNvPicPr preferRelativeResize="0"/>
          <p:nvPr/>
        </p:nvPicPr>
        <p:blipFill rotWithShape="1">
          <a:blip r:embed="rId4">
            <a:alphaModFix/>
          </a:blip>
          <a:srcRect b="5689" l="50148" r="493" t="9007"/>
          <a:stretch/>
        </p:blipFill>
        <p:spPr>
          <a:xfrm>
            <a:off x="4730939" y="1186697"/>
            <a:ext cx="4086931" cy="1965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759" name="Google Shape;759;p41"/>
          <p:cNvGrpSpPr/>
          <p:nvPr/>
        </p:nvGrpSpPr>
        <p:grpSpPr>
          <a:xfrm>
            <a:off x="1827005" y="1185425"/>
            <a:ext cx="5297297" cy="3055678"/>
            <a:chOff x="3422350" y="731675"/>
            <a:chExt cx="4831537" cy="3674898"/>
          </a:xfrm>
        </p:grpSpPr>
        <p:sp>
          <p:nvSpPr>
            <p:cNvPr id="760" name="Google Shape;760;p41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62" name="Google Shape;762;p41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63" name="Google Shape;763;p41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1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1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3" name="Google Shape;783;p41"/>
          <p:cNvSpPr txBox="1"/>
          <p:nvPr>
            <p:ph type="title"/>
          </p:nvPr>
        </p:nvSpPr>
        <p:spPr>
          <a:xfrm>
            <a:off x="635550" y="573275"/>
            <a:ext cx="7913100" cy="3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Apresentação do Sistema - Banco de Dados- Login</a:t>
            </a:r>
            <a:endParaRPr/>
          </a:p>
        </p:txBody>
      </p:sp>
      <p:pic>
        <p:nvPicPr>
          <p:cNvPr id="784" name="Google Shape;784;p41"/>
          <p:cNvPicPr preferRelativeResize="0"/>
          <p:nvPr/>
        </p:nvPicPr>
        <p:blipFill rotWithShape="1">
          <a:blip r:embed="rId3">
            <a:alphaModFix/>
          </a:blip>
          <a:srcRect b="5021" l="50228" r="0" t="9001"/>
          <a:stretch/>
        </p:blipFill>
        <p:spPr>
          <a:xfrm>
            <a:off x="2002625" y="1321600"/>
            <a:ext cx="4958824" cy="22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790" name="Google Shape;790;p42"/>
          <p:cNvGrpSpPr/>
          <p:nvPr/>
        </p:nvGrpSpPr>
        <p:grpSpPr>
          <a:xfrm>
            <a:off x="1220580" y="489128"/>
            <a:ext cx="2799393" cy="1684941"/>
            <a:chOff x="3422350" y="731675"/>
            <a:chExt cx="4831537" cy="3674898"/>
          </a:xfrm>
        </p:grpSpPr>
        <p:sp>
          <p:nvSpPr>
            <p:cNvPr id="791" name="Google Shape;791;p42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93" name="Google Shape;793;p42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94" name="Google Shape;794;p42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4" name="Google Shape;814;p42"/>
          <p:cNvSpPr txBox="1"/>
          <p:nvPr>
            <p:ph type="title"/>
          </p:nvPr>
        </p:nvSpPr>
        <p:spPr>
          <a:xfrm>
            <a:off x="1517277" y="129875"/>
            <a:ext cx="6352800" cy="3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Apresentação do Sistema - BD - Adicionar</a:t>
            </a:r>
            <a:endParaRPr/>
          </a:p>
        </p:txBody>
      </p:sp>
      <p:grpSp>
        <p:nvGrpSpPr>
          <p:cNvPr id="815" name="Google Shape;815;p42"/>
          <p:cNvGrpSpPr/>
          <p:nvPr/>
        </p:nvGrpSpPr>
        <p:grpSpPr>
          <a:xfrm>
            <a:off x="5070680" y="431678"/>
            <a:ext cx="2799393" cy="1684941"/>
            <a:chOff x="3422350" y="731675"/>
            <a:chExt cx="4831537" cy="3674898"/>
          </a:xfrm>
        </p:grpSpPr>
        <p:sp>
          <p:nvSpPr>
            <p:cNvPr id="816" name="Google Shape;816;p42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818" name="Google Shape;818;p42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819" name="Google Shape;819;p42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" name="Google Shape;839;p42"/>
          <p:cNvGrpSpPr/>
          <p:nvPr/>
        </p:nvGrpSpPr>
        <p:grpSpPr>
          <a:xfrm>
            <a:off x="59967" y="2366853"/>
            <a:ext cx="2799393" cy="1684941"/>
            <a:chOff x="3422350" y="731675"/>
            <a:chExt cx="4831537" cy="3674898"/>
          </a:xfrm>
        </p:grpSpPr>
        <p:sp>
          <p:nvSpPr>
            <p:cNvPr id="840" name="Google Shape;840;p42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842" name="Google Shape;842;p42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843" name="Google Shape;843;p42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" name="Google Shape;863;p42"/>
          <p:cNvGrpSpPr/>
          <p:nvPr/>
        </p:nvGrpSpPr>
        <p:grpSpPr>
          <a:xfrm>
            <a:off x="3001549" y="2338733"/>
            <a:ext cx="2932260" cy="1741167"/>
            <a:chOff x="3422350" y="731675"/>
            <a:chExt cx="4831537" cy="3674898"/>
          </a:xfrm>
        </p:grpSpPr>
        <p:sp>
          <p:nvSpPr>
            <p:cNvPr id="864" name="Google Shape;864;p42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866" name="Google Shape;866;p42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867" name="Google Shape;867;p42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2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7" name="Google Shape;887;p42"/>
          <p:cNvPicPr preferRelativeResize="0"/>
          <p:nvPr/>
        </p:nvPicPr>
        <p:blipFill rotWithShape="1">
          <a:blip r:embed="rId3">
            <a:alphaModFix/>
          </a:blip>
          <a:srcRect b="4436" l="49852" r="0" t="9586"/>
          <a:stretch/>
        </p:blipFill>
        <p:spPr>
          <a:xfrm>
            <a:off x="1310875" y="561975"/>
            <a:ext cx="2620375" cy="12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2"/>
          <p:cNvPicPr preferRelativeResize="0"/>
          <p:nvPr/>
        </p:nvPicPr>
        <p:blipFill rotWithShape="1">
          <a:blip r:embed="rId4">
            <a:alphaModFix/>
          </a:blip>
          <a:srcRect b="5608" l="50157" r="702" t="9031"/>
          <a:stretch/>
        </p:blipFill>
        <p:spPr>
          <a:xfrm>
            <a:off x="5160575" y="495225"/>
            <a:ext cx="2620375" cy="12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2"/>
          <p:cNvPicPr preferRelativeResize="0"/>
          <p:nvPr/>
        </p:nvPicPr>
        <p:blipFill rotWithShape="1">
          <a:blip r:embed="rId5">
            <a:alphaModFix/>
          </a:blip>
          <a:srcRect b="4440" l="49852" r="0" t="9001"/>
          <a:stretch/>
        </p:blipFill>
        <p:spPr>
          <a:xfrm>
            <a:off x="149875" y="2448818"/>
            <a:ext cx="2620374" cy="128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2"/>
          <p:cNvPicPr preferRelativeResize="0"/>
          <p:nvPr/>
        </p:nvPicPr>
        <p:blipFill rotWithShape="1">
          <a:blip r:embed="rId6">
            <a:alphaModFix/>
          </a:blip>
          <a:srcRect b="5362" l="50313" r="724" t="9116"/>
          <a:stretch/>
        </p:blipFill>
        <p:spPr>
          <a:xfrm>
            <a:off x="3095685" y="2391526"/>
            <a:ext cx="2744714" cy="13041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1" name="Google Shape;891;p42"/>
          <p:cNvGrpSpPr/>
          <p:nvPr/>
        </p:nvGrpSpPr>
        <p:grpSpPr>
          <a:xfrm>
            <a:off x="6165099" y="2352571"/>
            <a:ext cx="2932260" cy="1741167"/>
            <a:chOff x="3422350" y="731675"/>
            <a:chExt cx="4831537" cy="3674898"/>
          </a:xfrm>
        </p:grpSpPr>
        <p:sp>
          <p:nvSpPr>
            <p:cNvPr id="892" name="Google Shape;892;p42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894" name="Google Shape;894;p42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895" name="Google Shape;895;p42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5" name="Google Shape;915;p42"/>
          <p:cNvPicPr preferRelativeResize="0"/>
          <p:nvPr/>
        </p:nvPicPr>
        <p:blipFill rotWithShape="1">
          <a:blip r:embed="rId7">
            <a:alphaModFix/>
          </a:blip>
          <a:srcRect b="5596" l="49852" r="0" t="8831"/>
          <a:stretch/>
        </p:blipFill>
        <p:spPr>
          <a:xfrm>
            <a:off x="6246425" y="2411225"/>
            <a:ext cx="2744725" cy="132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4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921" name="Google Shape;921;p43"/>
          <p:cNvGrpSpPr/>
          <p:nvPr/>
        </p:nvGrpSpPr>
        <p:grpSpPr>
          <a:xfrm>
            <a:off x="1220580" y="489128"/>
            <a:ext cx="2799393" cy="1684941"/>
            <a:chOff x="3422350" y="731675"/>
            <a:chExt cx="4831537" cy="3674898"/>
          </a:xfrm>
        </p:grpSpPr>
        <p:sp>
          <p:nvSpPr>
            <p:cNvPr id="922" name="Google Shape;922;p43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924" name="Google Shape;924;p43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925" name="Google Shape;925;p43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3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5" name="Google Shape;945;p43"/>
          <p:cNvSpPr txBox="1"/>
          <p:nvPr>
            <p:ph type="title"/>
          </p:nvPr>
        </p:nvSpPr>
        <p:spPr>
          <a:xfrm>
            <a:off x="1517277" y="129875"/>
            <a:ext cx="6352800" cy="3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Apresentação do Sistema - BD -</a:t>
            </a:r>
            <a:r>
              <a:rPr lang="es" sz="2000"/>
              <a:t>Listar Todos</a:t>
            </a:r>
            <a:endParaRPr/>
          </a:p>
        </p:txBody>
      </p:sp>
      <p:grpSp>
        <p:nvGrpSpPr>
          <p:cNvPr id="946" name="Google Shape;946;p43"/>
          <p:cNvGrpSpPr/>
          <p:nvPr/>
        </p:nvGrpSpPr>
        <p:grpSpPr>
          <a:xfrm>
            <a:off x="5070680" y="431678"/>
            <a:ext cx="2799393" cy="1684941"/>
            <a:chOff x="3422350" y="731675"/>
            <a:chExt cx="4831537" cy="3674898"/>
          </a:xfrm>
        </p:grpSpPr>
        <p:sp>
          <p:nvSpPr>
            <p:cNvPr id="947" name="Google Shape;947;p43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949" name="Google Shape;949;p43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950" name="Google Shape;950;p43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3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3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3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3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3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3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3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3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3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" name="Google Shape;970;p43"/>
          <p:cNvGrpSpPr/>
          <p:nvPr/>
        </p:nvGrpSpPr>
        <p:grpSpPr>
          <a:xfrm>
            <a:off x="59967" y="2366853"/>
            <a:ext cx="2799393" cy="1684941"/>
            <a:chOff x="3422350" y="731675"/>
            <a:chExt cx="4831537" cy="3674898"/>
          </a:xfrm>
        </p:grpSpPr>
        <p:sp>
          <p:nvSpPr>
            <p:cNvPr id="971" name="Google Shape;971;p43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3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973" name="Google Shape;973;p43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974" name="Google Shape;974;p43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3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3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3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3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3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3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3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3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3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3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3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" name="Google Shape;994;p43"/>
          <p:cNvGrpSpPr/>
          <p:nvPr/>
        </p:nvGrpSpPr>
        <p:grpSpPr>
          <a:xfrm>
            <a:off x="3001549" y="2338733"/>
            <a:ext cx="2932260" cy="1741167"/>
            <a:chOff x="3422350" y="731675"/>
            <a:chExt cx="4831537" cy="3674898"/>
          </a:xfrm>
        </p:grpSpPr>
        <p:sp>
          <p:nvSpPr>
            <p:cNvPr id="995" name="Google Shape;995;p43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3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997" name="Google Shape;997;p43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998" name="Google Shape;998;p43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3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3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3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3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3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3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3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3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3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3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3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3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3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3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" name="Google Shape;1018;p43"/>
          <p:cNvGrpSpPr/>
          <p:nvPr/>
        </p:nvGrpSpPr>
        <p:grpSpPr>
          <a:xfrm>
            <a:off x="6165099" y="2352571"/>
            <a:ext cx="2932260" cy="1741167"/>
            <a:chOff x="3422350" y="731675"/>
            <a:chExt cx="4831537" cy="3674898"/>
          </a:xfrm>
        </p:grpSpPr>
        <p:sp>
          <p:nvSpPr>
            <p:cNvPr id="1019" name="Google Shape;1019;p43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3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021" name="Google Shape;1021;p43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022" name="Google Shape;1022;p43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3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3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3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3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3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3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42" name="Google Shape;1042;p43"/>
          <p:cNvPicPr preferRelativeResize="0"/>
          <p:nvPr/>
        </p:nvPicPr>
        <p:blipFill rotWithShape="1">
          <a:blip r:embed="rId3">
            <a:alphaModFix/>
          </a:blip>
          <a:srcRect b="4899" l="49970" r="1057" t="9593"/>
          <a:stretch/>
        </p:blipFill>
        <p:spPr>
          <a:xfrm>
            <a:off x="1339725" y="572000"/>
            <a:ext cx="2561125" cy="1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43"/>
          <p:cNvPicPr preferRelativeResize="0"/>
          <p:nvPr/>
        </p:nvPicPr>
        <p:blipFill rotWithShape="1">
          <a:blip r:embed="rId4">
            <a:alphaModFix/>
          </a:blip>
          <a:srcRect b="5222" l="50071" r="621" t="8733"/>
          <a:stretch/>
        </p:blipFill>
        <p:spPr>
          <a:xfrm>
            <a:off x="5157500" y="505000"/>
            <a:ext cx="2623025" cy="12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43"/>
          <p:cNvPicPr preferRelativeResize="0"/>
          <p:nvPr/>
        </p:nvPicPr>
        <p:blipFill rotWithShape="1">
          <a:blip r:embed="rId5">
            <a:alphaModFix/>
          </a:blip>
          <a:srcRect b="4634" l="49847" r="0" t="9551"/>
          <a:stretch/>
        </p:blipFill>
        <p:spPr>
          <a:xfrm>
            <a:off x="153900" y="2452200"/>
            <a:ext cx="2623025" cy="12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43"/>
          <p:cNvPicPr preferRelativeResize="0"/>
          <p:nvPr/>
        </p:nvPicPr>
        <p:blipFill rotWithShape="1">
          <a:blip r:embed="rId6">
            <a:alphaModFix/>
          </a:blip>
          <a:srcRect b="5021" l="49852" r="0" t="9001"/>
          <a:stretch/>
        </p:blipFill>
        <p:spPr>
          <a:xfrm>
            <a:off x="3093600" y="2413550"/>
            <a:ext cx="2742600" cy="13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43"/>
          <p:cNvPicPr preferRelativeResize="0"/>
          <p:nvPr/>
        </p:nvPicPr>
        <p:blipFill rotWithShape="1">
          <a:blip r:embed="rId7">
            <a:alphaModFix/>
          </a:blip>
          <a:srcRect b="5547" l="49852" r="0" t="9360"/>
          <a:stretch/>
        </p:blipFill>
        <p:spPr>
          <a:xfrm>
            <a:off x="6263300" y="2424475"/>
            <a:ext cx="2742600" cy="13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052" name="Google Shape;1052;p44"/>
          <p:cNvGrpSpPr/>
          <p:nvPr/>
        </p:nvGrpSpPr>
        <p:grpSpPr>
          <a:xfrm>
            <a:off x="1220580" y="489128"/>
            <a:ext cx="2799393" cy="1684941"/>
            <a:chOff x="3422350" y="731675"/>
            <a:chExt cx="4831537" cy="3674898"/>
          </a:xfrm>
        </p:grpSpPr>
        <p:sp>
          <p:nvSpPr>
            <p:cNvPr id="1053" name="Google Shape;1053;p44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4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055" name="Google Shape;1055;p44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056" name="Google Shape;1056;p44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4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4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4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4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4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4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4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4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4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4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4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4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4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4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4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4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4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4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4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6" name="Google Shape;1076;p44"/>
          <p:cNvSpPr txBox="1"/>
          <p:nvPr>
            <p:ph type="title"/>
          </p:nvPr>
        </p:nvSpPr>
        <p:spPr>
          <a:xfrm>
            <a:off x="1517277" y="129875"/>
            <a:ext cx="6352800" cy="3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Apresentação do Sistema - BD - Download</a:t>
            </a:r>
            <a:endParaRPr/>
          </a:p>
        </p:txBody>
      </p:sp>
      <p:grpSp>
        <p:nvGrpSpPr>
          <p:cNvPr id="1077" name="Google Shape;1077;p44"/>
          <p:cNvGrpSpPr/>
          <p:nvPr/>
        </p:nvGrpSpPr>
        <p:grpSpPr>
          <a:xfrm>
            <a:off x="5070680" y="431678"/>
            <a:ext cx="2799393" cy="1684941"/>
            <a:chOff x="3422350" y="731675"/>
            <a:chExt cx="4831537" cy="3674898"/>
          </a:xfrm>
        </p:grpSpPr>
        <p:sp>
          <p:nvSpPr>
            <p:cNvPr id="1078" name="Google Shape;1078;p44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4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080" name="Google Shape;1080;p44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081" name="Google Shape;1081;p44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4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4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4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4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4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4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4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4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4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4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4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4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4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4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4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4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1" name="Google Shape;1101;p44"/>
          <p:cNvGrpSpPr/>
          <p:nvPr/>
        </p:nvGrpSpPr>
        <p:grpSpPr>
          <a:xfrm>
            <a:off x="59967" y="2366853"/>
            <a:ext cx="2799393" cy="1684941"/>
            <a:chOff x="3422350" y="731675"/>
            <a:chExt cx="4831537" cy="3674898"/>
          </a:xfrm>
        </p:grpSpPr>
        <p:sp>
          <p:nvSpPr>
            <p:cNvPr id="1102" name="Google Shape;1102;p44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4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104" name="Google Shape;1104;p44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105" name="Google Shape;1105;p44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4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4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4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4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4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4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4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4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4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4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4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4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4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4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4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4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4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4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4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44"/>
          <p:cNvGrpSpPr/>
          <p:nvPr/>
        </p:nvGrpSpPr>
        <p:grpSpPr>
          <a:xfrm>
            <a:off x="3001549" y="2338733"/>
            <a:ext cx="2932260" cy="1741167"/>
            <a:chOff x="3422350" y="731675"/>
            <a:chExt cx="4831537" cy="3674898"/>
          </a:xfrm>
        </p:grpSpPr>
        <p:sp>
          <p:nvSpPr>
            <p:cNvPr id="1126" name="Google Shape;1126;p44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4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128" name="Google Shape;1128;p44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129" name="Google Shape;1129;p44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4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4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4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4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4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4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4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4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4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4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4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4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4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4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4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4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4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4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4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44"/>
          <p:cNvGrpSpPr/>
          <p:nvPr/>
        </p:nvGrpSpPr>
        <p:grpSpPr>
          <a:xfrm>
            <a:off x="6165099" y="2352571"/>
            <a:ext cx="2932260" cy="1741167"/>
            <a:chOff x="3422350" y="731675"/>
            <a:chExt cx="4831537" cy="3674898"/>
          </a:xfrm>
        </p:grpSpPr>
        <p:sp>
          <p:nvSpPr>
            <p:cNvPr id="1150" name="Google Shape;1150;p44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4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152" name="Google Shape;1152;p44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153" name="Google Shape;1153;p44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4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4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4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4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4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4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4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4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4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4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4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4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4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4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4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4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73" name="Google Shape;1173;p44"/>
          <p:cNvPicPr preferRelativeResize="0"/>
          <p:nvPr/>
        </p:nvPicPr>
        <p:blipFill rotWithShape="1">
          <a:blip r:embed="rId3">
            <a:alphaModFix/>
          </a:blip>
          <a:srcRect b="4443" l="49852" r="0" t="0"/>
          <a:stretch/>
        </p:blipFill>
        <p:spPr>
          <a:xfrm>
            <a:off x="1318049" y="563075"/>
            <a:ext cx="2607275" cy="12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44"/>
          <p:cNvPicPr preferRelativeResize="0"/>
          <p:nvPr/>
        </p:nvPicPr>
        <p:blipFill rotWithShape="1">
          <a:blip r:embed="rId4">
            <a:alphaModFix/>
          </a:blip>
          <a:srcRect b="4443" l="49852" r="0" t="0"/>
          <a:stretch/>
        </p:blipFill>
        <p:spPr>
          <a:xfrm>
            <a:off x="5166850" y="510825"/>
            <a:ext cx="2607275" cy="12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44"/>
          <p:cNvPicPr preferRelativeResize="0"/>
          <p:nvPr/>
        </p:nvPicPr>
        <p:blipFill rotWithShape="1">
          <a:blip r:embed="rId5">
            <a:alphaModFix/>
          </a:blip>
          <a:srcRect b="5033" l="49685" r="0" t="0"/>
          <a:stretch/>
        </p:blipFill>
        <p:spPr>
          <a:xfrm>
            <a:off x="147675" y="2444325"/>
            <a:ext cx="2622575" cy="12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44"/>
          <p:cNvPicPr preferRelativeResize="0"/>
          <p:nvPr/>
        </p:nvPicPr>
        <p:blipFill rotWithShape="1">
          <a:blip r:embed="rId6">
            <a:alphaModFix/>
          </a:blip>
          <a:srcRect b="5544" l="49899" r="0" t="0"/>
          <a:stretch/>
        </p:blipFill>
        <p:spPr>
          <a:xfrm>
            <a:off x="3096300" y="2410250"/>
            <a:ext cx="2741450" cy="13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44"/>
          <p:cNvPicPr preferRelativeResize="0"/>
          <p:nvPr/>
        </p:nvPicPr>
        <p:blipFill rotWithShape="1">
          <a:blip r:embed="rId7">
            <a:alphaModFix/>
          </a:blip>
          <a:srcRect b="5258" l="50017" r="0" t="0"/>
          <a:stretch/>
        </p:blipFill>
        <p:spPr>
          <a:xfrm>
            <a:off x="6267000" y="2423150"/>
            <a:ext cx="2741450" cy="13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4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183" name="Google Shape;1183;p45"/>
          <p:cNvGrpSpPr/>
          <p:nvPr/>
        </p:nvGrpSpPr>
        <p:grpSpPr>
          <a:xfrm>
            <a:off x="1088041" y="1031246"/>
            <a:ext cx="4317462" cy="2702520"/>
            <a:chOff x="3422350" y="731675"/>
            <a:chExt cx="4831537" cy="3674898"/>
          </a:xfrm>
        </p:grpSpPr>
        <p:sp>
          <p:nvSpPr>
            <p:cNvPr id="1184" name="Google Shape;1184;p45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5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186" name="Google Shape;1186;p45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187" name="Google Shape;1187;p45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5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5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5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5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5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5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5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5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5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5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5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5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5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5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5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5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5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5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5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7" name="Google Shape;1207;p45"/>
          <p:cNvSpPr txBox="1"/>
          <p:nvPr>
            <p:ph idx="4294967295" type="title"/>
          </p:nvPr>
        </p:nvSpPr>
        <p:spPr>
          <a:xfrm>
            <a:off x="1647575" y="2492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Apresentação do Sistema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208" name="Google Shape;1208;p45"/>
          <p:cNvSpPr txBox="1"/>
          <p:nvPr>
            <p:ph type="title"/>
          </p:nvPr>
        </p:nvSpPr>
        <p:spPr>
          <a:xfrm>
            <a:off x="5620700" y="1031244"/>
            <a:ext cx="24708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Interface de Aquisição / Vínculo</a:t>
            </a:r>
            <a:endParaRPr/>
          </a:p>
        </p:txBody>
      </p:sp>
      <p:sp>
        <p:nvSpPr>
          <p:cNvPr id="1209" name="Google Shape;1209;p45"/>
          <p:cNvSpPr txBox="1"/>
          <p:nvPr>
            <p:ph idx="1" type="subTitle"/>
          </p:nvPr>
        </p:nvSpPr>
        <p:spPr>
          <a:xfrm>
            <a:off x="5620691" y="2072237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es">
                <a:solidFill>
                  <a:srgbClr val="000000"/>
                </a:solidFill>
              </a:rPr>
              <a:t>“Ler o código de barras”</a:t>
            </a:r>
            <a:endParaRPr b="1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es">
                <a:solidFill>
                  <a:srgbClr val="000000"/>
                </a:solidFill>
              </a:rPr>
              <a:t>Não é </a:t>
            </a:r>
            <a:r>
              <a:rPr b="1" lang="es">
                <a:solidFill>
                  <a:srgbClr val="000000"/>
                </a:solidFill>
              </a:rPr>
              <a:t>preciso</a:t>
            </a:r>
            <a:r>
              <a:rPr b="1" lang="es">
                <a:solidFill>
                  <a:srgbClr val="000000"/>
                </a:solidFill>
              </a:rPr>
              <a:t> cadastrar previamente o aluno, equipamento ou kit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210" name="Google Shape;1210;p45"/>
          <p:cNvPicPr preferRelativeResize="0"/>
          <p:nvPr/>
        </p:nvPicPr>
        <p:blipFill rotWithShape="1">
          <a:blip r:embed="rId3">
            <a:alphaModFix/>
          </a:blip>
          <a:srcRect b="4617" l="49852" r="0" t="8418"/>
          <a:stretch/>
        </p:blipFill>
        <p:spPr>
          <a:xfrm>
            <a:off x="1245350" y="1184721"/>
            <a:ext cx="4002751" cy="19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8"/>
          <p:cNvSpPr txBox="1"/>
          <p:nvPr/>
        </p:nvSpPr>
        <p:spPr>
          <a:xfrm>
            <a:off x="16681609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sz="13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498" name="Google Shape;498;p2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99" name="Google Shape;499;p28"/>
          <p:cNvSpPr txBox="1"/>
          <p:nvPr>
            <p:ph idx="4294967295" type="subTitle"/>
          </p:nvPr>
        </p:nvSpPr>
        <p:spPr>
          <a:xfrm>
            <a:off x="153650" y="1529775"/>
            <a:ext cx="3064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Laboratório de Eletrônica do Departamento de Engenharia Elétrica da UFES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Processo de  Empréstimo Atual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Solução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666" l="7150" r="1883" t="0"/>
          <a:stretch/>
        </p:blipFill>
        <p:spPr>
          <a:xfrm>
            <a:off x="3294350" y="654475"/>
            <a:ext cx="5913474" cy="35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28"/>
          <p:cNvSpPr txBox="1"/>
          <p:nvPr>
            <p:ph idx="4294967295" type="title"/>
          </p:nvPr>
        </p:nvSpPr>
        <p:spPr>
          <a:xfrm>
            <a:off x="153644" y="654483"/>
            <a:ext cx="3604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Introdução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46"/>
          <p:cNvSpPr txBox="1"/>
          <p:nvPr>
            <p:ph idx="12" type="sldNum"/>
          </p:nvPr>
        </p:nvSpPr>
        <p:spPr>
          <a:xfrm>
            <a:off x="860120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16" name="Google Shape;1216;p46"/>
          <p:cNvSpPr txBox="1"/>
          <p:nvPr>
            <p:ph type="title"/>
          </p:nvPr>
        </p:nvSpPr>
        <p:spPr>
          <a:xfrm>
            <a:off x="5119000" y="1402850"/>
            <a:ext cx="35475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Interface de Aquisição / Vínculo</a:t>
            </a:r>
            <a:endParaRPr/>
          </a:p>
        </p:txBody>
      </p:sp>
      <p:sp>
        <p:nvSpPr>
          <p:cNvPr id="1217" name="Google Shape;1217;p46"/>
          <p:cNvSpPr txBox="1"/>
          <p:nvPr>
            <p:ph idx="1" type="subTitle"/>
          </p:nvPr>
        </p:nvSpPr>
        <p:spPr>
          <a:xfrm>
            <a:off x="5234400" y="1716950"/>
            <a:ext cx="31305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000000"/>
                </a:solidFill>
              </a:rPr>
              <a:t>Procedimientos</a:t>
            </a:r>
            <a:r>
              <a:rPr b="1" lang="es">
                <a:solidFill>
                  <a:srgbClr val="000000"/>
                </a:solidFill>
              </a:rPr>
              <a:t> feitos no Celular:</a:t>
            </a:r>
            <a:endParaRPr b="1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b="1" lang="es">
                <a:solidFill>
                  <a:srgbClr val="000000"/>
                </a:solidFill>
              </a:rPr>
              <a:t>Logar em uma conta administrativa</a:t>
            </a:r>
            <a:endParaRPr b="1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b="1" lang="es">
                <a:solidFill>
                  <a:srgbClr val="000000"/>
                </a:solidFill>
              </a:rPr>
              <a:t>No Menu Navegação ‘Ler o Código de Barras’</a:t>
            </a:r>
            <a:endParaRPr b="1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b="1" lang="es">
                <a:solidFill>
                  <a:srgbClr val="000000"/>
                </a:solidFill>
              </a:rPr>
              <a:t>Lendo a Matrícula do Estudante</a:t>
            </a:r>
            <a:endParaRPr b="1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b="1" lang="es">
                <a:solidFill>
                  <a:srgbClr val="000000"/>
                </a:solidFill>
              </a:rPr>
              <a:t>Lendo o Código do Equipamento ou Kit</a:t>
            </a:r>
            <a:endParaRPr b="1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b="1" lang="es">
                <a:solidFill>
                  <a:srgbClr val="000000"/>
                </a:solidFill>
              </a:rPr>
              <a:t>Confirmar o Empréstimo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8" name="Google Shape;1218;p46"/>
          <p:cNvPicPr preferRelativeResize="0"/>
          <p:nvPr/>
        </p:nvPicPr>
        <p:blipFill rotWithShape="1">
          <a:blip r:embed="rId3">
            <a:alphaModFix/>
          </a:blip>
          <a:srcRect b="5240" l="67696" r="17704" t="0"/>
          <a:stretch/>
        </p:blipFill>
        <p:spPr>
          <a:xfrm>
            <a:off x="2108675" y="389825"/>
            <a:ext cx="2510975" cy="4611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9" name="Google Shape;1219;p46"/>
          <p:cNvGrpSpPr/>
          <p:nvPr/>
        </p:nvGrpSpPr>
        <p:grpSpPr>
          <a:xfrm>
            <a:off x="2042276" y="100965"/>
            <a:ext cx="2652215" cy="5056285"/>
            <a:chOff x="2487400" y="238125"/>
            <a:chExt cx="2621025" cy="5226675"/>
          </a:xfrm>
        </p:grpSpPr>
        <p:sp>
          <p:nvSpPr>
            <p:cNvPr id="1220" name="Google Shape;1220;p46"/>
            <p:cNvSpPr/>
            <p:nvPr/>
          </p:nvSpPr>
          <p:spPr>
            <a:xfrm>
              <a:off x="2487400" y="238125"/>
              <a:ext cx="2621025" cy="5226675"/>
            </a:xfrm>
            <a:custGeom>
              <a:rect b="b" l="l" r="r" t="t"/>
              <a:pathLst>
                <a:path extrusionOk="0" h="209067" w="104841">
                  <a:moveTo>
                    <a:pt x="88809" y="1142"/>
                  </a:moveTo>
                  <a:cubicBezTo>
                    <a:pt x="97330" y="1142"/>
                    <a:pt x="104270" y="8082"/>
                    <a:pt x="104270" y="16602"/>
                  </a:cubicBezTo>
                  <a:lnTo>
                    <a:pt x="104270" y="192025"/>
                  </a:lnTo>
                  <a:cubicBezTo>
                    <a:pt x="104270" y="200546"/>
                    <a:pt x="97330" y="207486"/>
                    <a:pt x="88809" y="207486"/>
                  </a:cubicBezTo>
                  <a:lnTo>
                    <a:pt x="16251" y="207486"/>
                  </a:lnTo>
                  <a:cubicBezTo>
                    <a:pt x="7730" y="207486"/>
                    <a:pt x="791" y="200546"/>
                    <a:pt x="791" y="192025"/>
                  </a:cubicBezTo>
                  <a:lnTo>
                    <a:pt x="791" y="16602"/>
                  </a:lnTo>
                  <a:cubicBezTo>
                    <a:pt x="791" y="8082"/>
                    <a:pt x="7730" y="1142"/>
                    <a:pt x="16251" y="1142"/>
                  </a:cubicBezTo>
                  <a:close/>
                  <a:moveTo>
                    <a:pt x="15460" y="0"/>
                  </a:moveTo>
                  <a:cubicBezTo>
                    <a:pt x="6940" y="0"/>
                    <a:pt x="0" y="6940"/>
                    <a:pt x="0" y="15460"/>
                  </a:cubicBezTo>
                  <a:lnTo>
                    <a:pt x="0" y="193606"/>
                  </a:lnTo>
                  <a:cubicBezTo>
                    <a:pt x="0" y="202127"/>
                    <a:pt x="6940" y="209067"/>
                    <a:pt x="15460" y="209067"/>
                  </a:cubicBezTo>
                  <a:lnTo>
                    <a:pt x="89380" y="209067"/>
                  </a:lnTo>
                  <a:cubicBezTo>
                    <a:pt x="97901" y="209067"/>
                    <a:pt x="104841" y="202127"/>
                    <a:pt x="104841" y="193606"/>
                  </a:cubicBezTo>
                  <a:lnTo>
                    <a:pt x="104841" y="15460"/>
                  </a:lnTo>
                  <a:cubicBezTo>
                    <a:pt x="104841" y="6940"/>
                    <a:pt x="97901" y="0"/>
                    <a:pt x="89380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6"/>
            <p:cNvSpPr/>
            <p:nvPr/>
          </p:nvSpPr>
          <p:spPr>
            <a:xfrm>
              <a:off x="3766600" y="5195775"/>
              <a:ext cx="67000" cy="64800"/>
            </a:xfrm>
            <a:custGeom>
              <a:rect b="b" l="l" r="r" t="t"/>
              <a:pathLst>
                <a:path extrusionOk="0" h="2592" w="2680">
                  <a:moveTo>
                    <a:pt x="1" y="0"/>
                  </a:moveTo>
                  <a:lnTo>
                    <a:pt x="1" y="2591"/>
                  </a:lnTo>
                  <a:lnTo>
                    <a:pt x="2680" y="2591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6"/>
            <p:cNvSpPr/>
            <p:nvPr/>
          </p:nvSpPr>
          <p:spPr>
            <a:xfrm>
              <a:off x="2507150" y="266650"/>
              <a:ext cx="2587000" cy="5158625"/>
            </a:xfrm>
            <a:custGeom>
              <a:rect b="b" l="l" r="r" t="t"/>
              <a:pathLst>
                <a:path extrusionOk="0" h="206345" w="10348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6"/>
            <p:cNvSpPr/>
            <p:nvPr/>
          </p:nvSpPr>
          <p:spPr>
            <a:xfrm>
              <a:off x="3505950" y="480600"/>
              <a:ext cx="567450" cy="35425"/>
            </a:xfrm>
            <a:custGeom>
              <a:rect b="b" l="l" r="r" t="t"/>
              <a:pathLst>
                <a:path extrusionOk="0" h="1417" w="22698">
                  <a:moveTo>
                    <a:pt x="909" y="0"/>
                  </a:moveTo>
                  <a:cubicBezTo>
                    <a:pt x="0" y="0"/>
                    <a:pt x="13" y="1417"/>
                    <a:pt x="946" y="1417"/>
                  </a:cubicBezTo>
                  <a:cubicBezTo>
                    <a:pt x="973" y="1417"/>
                    <a:pt x="1000" y="1415"/>
                    <a:pt x="1027" y="1413"/>
                  </a:cubicBezTo>
                  <a:lnTo>
                    <a:pt x="21671" y="1413"/>
                  </a:lnTo>
                  <a:cubicBezTo>
                    <a:pt x="21698" y="1415"/>
                    <a:pt x="21725" y="1417"/>
                    <a:pt x="21752" y="1417"/>
                  </a:cubicBezTo>
                  <a:cubicBezTo>
                    <a:pt x="22685" y="1417"/>
                    <a:pt x="22697" y="0"/>
                    <a:pt x="21789" y="0"/>
                  </a:cubicBezTo>
                  <a:cubicBezTo>
                    <a:pt x="21751" y="0"/>
                    <a:pt x="21712" y="3"/>
                    <a:pt x="21671" y="8"/>
                  </a:cubicBezTo>
                  <a:lnTo>
                    <a:pt x="1027" y="8"/>
                  </a:lnTo>
                  <a:cubicBezTo>
                    <a:pt x="986" y="3"/>
                    <a:pt x="947" y="0"/>
                    <a:pt x="909" y="0"/>
                  </a:cubicBez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6"/>
            <p:cNvSpPr/>
            <p:nvPr/>
          </p:nvSpPr>
          <p:spPr>
            <a:xfrm>
              <a:off x="2967225" y="5182600"/>
              <a:ext cx="97750" cy="13200"/>
            </a:xfrm>
            <a:custGeom>
              <a:rect b="b" l="l" r="r" t="t"/>
              <a:pathLst>
                <a:path extrusionOk="0" h="528" w="3910">
                  <a:moveTo>
                    <a:pt x="1" y="0"/>
                  </a:moveTo>
                  <a:lnTo>
                    <a:pt x="1" y="527"/>
                  </a:lnTo>
                  <a:lnTo>
                    <a:pt x="3910" y="527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6"/>
            <p:cNvSpPr/>
            <p:nvPr/>
          </p:nvSpPr>
          <p:spPr>
            <a:xfrm>
              <a:off x="3756725" y="5184775"/>
              <a:ext cx="86775" cy="85675"/>
            </a:xfrm>
            <a:custGeom>
              <a:rect b="b" l="l" r="r" t="t"/>
              <a:pathLst>
                <a:path extrusionOk="0" h="3427" w="3471">
                  <a:moveTo>
                    <a:pt x="3075" y="440"/>
                  </a:moveTo>
                  <a:lnTo>
                    <a:pt x="3075" y="3031"/>
                  </a:lnTo>
                  <a:lnTo>
                    <a:pt x="396" y="3031"/>
                  </a:lnTo>
                  <a:lnTo>
                    <a:pt x="396" y="440"/>
                  </a:lnTo>
                  <a:close/>
                  <a:moveTo>
                    <a:pt x="220" y="1"/>
                  </a:moveTo>
                  <a:cubicBezTo>
                    <a:pt x="88" y="1"/>
                    <a:pt x="0" y="89"/>
                    <a:pt x="0" y="220"/>
                  </a:cubicBezTo>
                  <a:lnTo>
                    <a:pt x="0" y="3251"/>
                  </a:lnTo>
                  <a:cubicBezTo>
                    <a:pt x="0" y="3339"/>
                    <a:pt x="88" y="3427"/>
                    <a:pt x="220" y="3427"/>
                  </a:cubicBezTo>
                  <a:lnTo>
                    <a:pt x="3294" y="3427"/>
                  </a:lnTo>
                  <a:cubicBezTo>
                    <a:pt x="3382" y="3427"/>
                    <a:pt x="3470" y="3339"/>
                    <a:pt x="3470" y="3251"/>
                  </a:cubicBezTo>
                  <a:lnTo>
                    <a:pt x="3470" y="220"/>
                  </a:lnTo>
                  <a:cubicBezTo>
                    <a:pt x="3470" y="89"/>
                    <a:pt x="3382" y="1"/>
                    <a:pt x="3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6"/>
            <p:cNvSpPr/>
            <p:nvPr/>
          </p:nvSpPr>
          <p:spPr>
            <a:xfrm>
              <a:off x="4480325" y="5179850"/>
              <a:ext cx="50525" cy="102125"/>
            </a:xfrm>
            <a:custGeom>
              <a:rect b="b" l="l" r="r" t="t"/>
              <a:pathLst>
                <a:path extrusionOk="0" h="4085" w="2021">
                  <a:moveTo>
                    <a:pt x="1818" y="0"/>
                  </a:moveTo>
                  <a:cubicBezTo>
                    <a:pt x="1768" y="0"/>
                    <a:pt x="1714" y="22"/>
                    <a:pt x="1670" y="66"/>
                  </a:cubicBezTo>
                  <a:lnTo>
                    <a:pt x="264" y="1516"/>
                  </a:lnTo>
                  <a:cubicBezTo>
                    <a:pt x="88" y="1647"/>
                    <a:pt x="1" y="1823"/>
                    <a:pt x="45" y="2043"/>
                  </a:cubicBezTo>
                  <a:cubicBezTo>
                    <a:pt x="1" y="2262"/>
                    <a:pt x="88" y="2438"/>
                    <a:pt x="264" y="2614"/>
                  </a:cubicBezTo>
                  <a:lnTo>
                    <a:pt x="1670" y="4019"/>
                  </a:lnTo>
                  <a:cubicBezTo>
                    <a:pt x="1714" y="4063"/>
                    <a:pt x="1768" y="4085"/>
                    <a:pt x="1823" y="4085"/>
                  </a:cubicBezTo>
                  <a:cubicBezTo>
                    <a:pt x="1878" y="4085"/>
                    <a:pt x="1933" y="4063"/>
                    <a:pt x="1977" y="4019"/>
                  </a:cubicBezTo>
                  <a:cubicBezTo>
                    <a:pt x="2021" y="3931"/>
                    <a:pt x="2021" y="3799"/>
                    <a:pt x="1977" y="3712"/>
                  </a:cubicBezTo>
                  <a:lnTo>
                    <a:pt x="528" y="2306"/>
                  </a:lnTo>
                  <a:cubicBezTo>
                    <a:pt x="484" y="2218"/>
                    <a:pt x="440" y="2130"/>
                    <a:pt x="440" y="2043"/>
                  </a:cubicBezTo>
                  <a:cubicBezTo>
                    <a:pt x="440" y="1955"/>
                    <a:pt x="484" y="1867"/>
                    <a:pt x="528" y="1823"/>
                  </a:cubicBezTo>
                  <a:lnTo>
                    <a:pt x="1933" y="374"/>
                  </a:lnTo>
                  <a:cubicBezTo>
                    <a:pt x="2021" y="286"/>
                    <a:pt x="2021" y="154"/>
                    <a:pt x="1933" y="66"/>
                  </a:cubicBezTo>
                  <a:cubicBezTo>
                    <a:pt x="1911" y="22"/>
                    <a:pt x="1867" y="0"/>
                    <a:pt x="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7" name="Google Shape;1227;p46"/>
          <p:cNvSpPr txBox="1"/>
          <p:nvPr>
            <p:ph idx="4294967295" type="title"/>
          </p:nvPr>
        </p:nvSpPr>
        <p:spPr>
          <a:xfrm>
            <a:off x="5119000" y="299200"/>
            <a:ext cx="3846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Apresentação do Sistema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47"/>
          <p:cNvSpPr txBox="1"/>
          <p:nvPr>
            <p:ph idx="12" type="sldNum"/>
          </p:nvPr>
        </p:nvSpPr>
        <p:spPr>
          <a:xfrm>
            <a:off x="860120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33" name="Google Shape;1233;p47"/>
          <p:cNvSpPr txBox="1"/>
          <p:nvPr>
            <p:ph type="title"/>
          </p:nvPr>
        </p:nvSpPr>
        <p:spPr>
          <a:xfrm>
            <a:off x="5119000" y="1402850"/>
            <a:ext cx="35475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Interface de Aquisição / Vínculo</a:t>
            </a:r>
            <a:endParaRPr/>
          </a:p>
        </p:txBody>
      </p:sp>
      <p:sp>
        <p:nvSpPr>
          <p:cNvPr id="1234" name="Google Shape;1234;p47"/>
          <p:cNvSpPr txBox="1"/>
          <p:nvPr>
            <p:ph idx="1" type="subTitle"/>
          </p:nvPr>
        </p:nvSpPr>
        <p:spPr>
          <a:xfrm>
            <a:off x="5234400" y="1716950"/>
            <a:ext cx="31305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es">
                <a:solidFill>
                  <a:srgbClr val="000000"/>
                </a:solidFill>
              </a:rPr>
              <a:t>Pesquisar pelo nome do aluno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5" name="Google Shape;12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925" y="518806"/>
            <a:ext cx="2507200" cy="4465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6" name="Google Shape;1236;p47"/>
          <p:cNvGrpSpPr/>
          <p:nvPr/>
        </p:nvGrpSpPr>
        <p:grpSpPr>
          <a:xfrm>
            <a:off x="2042276" y="100965"/>
            <a:ext cx="2652215" cy="5056285"/>
            <a:chOff x="2487400" y="238125"/>
            <a:chExt cx="2621025" cy="5226675"/>
          </a:xfrm>
        </p:grpSpPr>
        <p:sp>
          <p:nvSpPr>
            <p:cNvPr id="1237" name="Google Shape;1237;p47"/>
            <p:cNvSpPr/>
            <p:nvPr/>
          </p:nvSpPr>
          <p:spPr>
            <a:xfrm>
              <a:off x="2487400" y="238125"/>
              <a:ext cx="2621025" cy="5226675"/>
            </a:xfrm>
            <a:custGeom>
              <a:rect b="b" l="l" r="r" t="t"/>
              <a:pathLst>
                <a:path extrusionOk="0" h="209067" w="104841">
                  <a:moveTo>
                    <a:pt x="88809" y="1142"/>
                  </a:moveTo>
                  <a:cubicBezTo>
                    <a:pt x="97330" y="1142"/>
                    <a:pt x="104270" y="8082"/>
                    <a:pt x="104270" y="16602"/>
                  </a:cubicBezTo>
                  <a:lnTo>
                    <a:pt x="104270" y="192025"/>
                  </a:lnTo>
                  <a:cubicBezTo>
                    <a:pt x="104270" y="200546"/>
                    <a:pt x="97330" y="207486"/>
                    <a:pt x="88809" y="207486"/>
                  </a:cubicBezTo>
                  <a:lnTo>
                    <a:pt x="16251" y="207486"/>
                  </a:lnTo>
                  <a:cubicBezTo>
                    <a:pt x="7730" y="207486"/>
                    <a:pt x="791" y="200546"/>
                    <a:pt x="791" y="192025"/>
                  </a:cubicBezTo>
                  <a:lnTo>
                    <a:pt x="791" y="16602"/>
                  </a:lnTo>
                  <a:cubicBezTo>
                    <a:pt x="791" y="8082"/>
                    <a:pt x="7730" y="1142"/>
                    <a:pt x="16251" y="1142"/>
                  </a:cubicBezTo>
                  <a:close/>
                  <a:moveTo>
                    <a:pt x="15460" y="0"/>
                  </a:moveTo>
                  <a:cubicBezTo>
                    <a:pt x="6940" y="0"/>
                    <a:pt x="0" y="6940"/>
                    <a:pt x="0" y="15460"/>
                  </a:cubicBezTo>
                  <a:lnTo>
                    <a:pt x="0" y="193606"/>
                  </a:lnTo>
                  <a:cubicBezTo>
                    <a:pt x="0" y="202127"/>
                    <a:pt x="6940" y="209067"/>
                    <a:pt x="15460" y="209067"/>
                  </a:cubicBezTo>
                  <a:lnTo>
                    <a:pt x="89380" y="209067"/>
                  </a:lnTo>
                  <a:cubicBezTo>
                    <a:pt x="97901" y="209067"/>
                    <a:pt x="104841" y="202127"/>
                    <a:pt x="104841" y="193606"/>
                  </a:cubicBezTo>
                  <a:lnTo>
                    <a:pt x="104841" y="15460"/>
                  </a:lnTo>
                  <a:cubicBezTo>
                    <a:pt x="104841" y="6940"/>
                    <a:pt x="97901" y="0"/>
                    <a:pt x="89380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7"/>
            <p:cNvSpPr/>
            <p:nvPr/>
          </p:nvSpPr>
          <p:spPr>
            <a:xfrm>
              <a:off x="3766600" y="5195775"/>
              <a:ext cx="67000" cy="64800"/>
            </a:xfrm>
            <a:custGeom>
              <a:rect b="b" l="l" r="r" t="t"/>
              <a:pathLst>
                <a:path extrusionOk="0" h="2592" w="2680">
                  <a:moveTo>
                    <a:pt x="1" y="0"/>
                  </a:moveTo>
                  <a:lnTo>
                    <a:pt x="1" y="2591"/>
                  </a:lnTo>
                  <a:lnTo>
                    <a:pt x="2680" y="2591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7"/>
            <p:cNvSpPr/>
            <p:nvPr/>
          </p:nvSpPr>
          <p:spPr>
            <a:xfrm>
              <a:off x="2507150" y="266650"/>
              <a:ext cx="2587000" cy="5158625"/>
            </a:xfrm>
            <a:custGeom>
              <a:rect b="b" l="l" r="r" t="t"/>
              <a:pathLst>
                <a:path extrusionOk="0" h="206345" w="10348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7"/>
            <p:cNvSpPr/>
            <p:nvPr/>
          </p:nvSpPr>
          <p:spPr>
            <a:xfrm>
              <a:off x="3505950" y="480600"/>
              <a:ext cx="567450" cy="35425"/>
            </a:xfrm>
            <a:custGeom>
              <a:rect b="b" l="l" r="r" t="t"/>
              <a:pathLst>
                <a:path extrusionOk="0" h="1417" w="22698">
                  <a:moveTo>
                    <a:pt x="909" y="0"/>
                  </a:moveTo>
                  <a:cubicBezTo>
                    <a:pt x="0" y="0"/>
                    <a:pt x="13" y="1417"/>
                    <a:pt x="946" y="1417"/>
                  </a:cubicBezTo>
                  <a:cubicBezTo>
                    <a:pt x="973" y="1417"/>
                    <a:pt x="1000" y="1415"/>
                    <a:pt x="1027" y="1413"/>
                  </a:cubicBezTo>
                  <a:lnTo>
                    <a:pt x="21671" y="1413"/>
                  </a:lnTo>
                  <a:cubicBezTo>
                    <a:pt x="21698" y="1415"/>
                    <a:pt x="21725" y="1417"/>
                    <a:pt x="21752" y="1417"/>
                  </a:cubicBezTo>
                  <a:cubicBezTo>
                    <a:pt x="22685" y="1417"/>
                    <a:pt x="22697" y="0"/>
                    <a:pt x="21789" y="0"/>
                  </a:cubicBezTo>
                  <a:cubicBezTo>
                    <a:pt x="21751" y="0"/>
                    <a:pt x="21712" y="3"/>
                    <a:pt x="21671" y="8"/>
                  </a:cubicBezTo>
                  <a:lnTo>
                    <a:pt x="1027" y="8"/>
                  </a:lnTo>
                  <a:cubicBezTo>
                    <a:pt x="986" y="3"/>
                    <a:pt x="947" y="0"/>
                    <a:pt x="909" y="0"/>
                  </a:cubicBez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2967225" y="5182600"/>
              <a:ext cx="97750" cy="13200"/>
            </a:xfrm>
            <a:custGeom>
              <a:rect b="b" l="l" r="r" t="t"/>
              <a:pathLst>
                <a:path extrusionOk="0" h="528" w="3910">
                  <a:moveTo>
                    <a:pt x="1" y="0"/>
                  </a:moveTo>
                  <a:lnTo>
                    <a:pt x="1" y="527"/>
                  </a:lnTo>
                  <a:lnTo>
                    <a:pt x="3910" y="527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3756725" y="5184775"/>
              <a:ext cx="86775" cy="85675"/>
            </a:xfrm>
            <a:custGeom>
              <a:rect b="b" l="l" r="r" t="t"/>
              <a:pathLst>
                <a:path extrusionOk="0" h="3427" w="3471">
                  <a:moveTo>
                    <a:pt x="3075" y="440"/>
                  </a:moveTo>
                  <a:lnTo>
                    <a:pt x="3075" y="3031"/>
                  </a:lnTo>
                  <a:lnTo>
                    <a:pt x="396" y="3031"/>
                  </a:lnTo>
                  <a:lnTo>
                    <a:pt x="396" y="440"/>
                  </a:lnTo>
                  <a:close/>
                  <a:moveTo>
                    <a:pt x="220" y="1"/>
                  </a:moveTo>
                  <a:cubicBezTo>
                    <a:pt x="88" y="1"/>
                    <a:pt x="0" y="89"/>
                    <a:pt x="0" y="220"/>
                  </a:cubicBezTo>
                  <a:lnTo>
                    <a:pt x="0" y="3251"/>
                  </a:lnTo>
                  <a:cubicBezTo>
                    <a:pt x="0" y="3339"/>
                    <a:pt x="88" y="3427"/>
                    <a:pt x="220" y="3427"/>
                  </a:cubicBezTo>
                  <a:lnTo>
                    <a:pt x="3294" y="3427"/>
                  </a:lnTo>
                  <a:cubicBezTo>
                    <a:pt x="3382" y="3427"/>
                    <a:pt x="3470" y="3339"/>
                    <a:pt x="3470" y="3251"/>
                  </a:cubicBezTo>
                  <a:lnTo>
                    <a:pt x="3470" y="220"/>
                  </a:lnTo>
                  <a:cubicBezTo>
                    <a:pt x="3470" y="89"/>
                    <a:pt x="3382" y="1"/>
                    <a:pt x="3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4480325" y="5179850"/>
              <a:ext cx="50525" cy="102125"/>
            </a:xfrm>
            <a:custGeom>
              <a:rect b="b" l="l" r="r" t="t"/>
              <a:pathLst>
                <a:path extrusionOk="0" h="4085" w="2021">
                  <a:moveTo>
                    <a:pt x="1818" y="0"/>
                  </a:moveTo>
                  <a:cubicBezTo>
                    <a:pt x="1768" y="0"/>
                    <a:pt x="1714" y="22"/>
                    <a:pt x="1670" y="66"/>
                  </a:cubicBezTo>
                  <a:lnTo>
                    <a:pt x="264" y="1516"/>
                  </a:lnTo>
                  <a:cubicBezTo>
                    <a:pt x="88" y="1647"/>
                    <a:pt x="1" y="1823"/>
                    <a:pt x="45" y="2043"/>
                  </a:cubicBezTo>
                  <a:cubicBezTo>
                    <a:pt x="1" y="2262"/>
                    <a:pt x="88" y="2438"/>
                    <a:pt x="264" y="2614"/>
                  </a:cubicBezTo>
                  <a:lnTo>
                    <a:pt x="1670" y="4019"/>
                  </a:lnTo>
                  <a:cubicBezTo>
                    <a:pt x="1714" y="4063"/>
                    <a:pt x="1768" y="4085"/>
                    <a:pt x="1823" y="4085"/>
                  </a:cubicBezTo>
                  <a:cubicBezTo>
                    <a:pt x="1878" y="4085"/>
                    <a:pt x="1933" y="4063"/>
                    <a:pt x="1977" y="4019"/>
                  </a:cubicBezTo>
                  <a:cubicBezTo>
                    <a:pt x="2021" y="3931"/>
                    <a:pt x="2021" y="3799"/>
                    <a:pt x="1977" y="3712"/>
                  </a:cubicBezTo>
                  <a:lnTo>
                    <a:pt x="528" y="2306"/>
                  </a:lnTo>
                  <a:cubicBezTo>
                    <a:pt x="484" y="2218"/>
                    <a:pt x="440" y="2130"/>
                    <a:pt x="440" y="2043"/>
                  </a:cubicBezTo>
                  <a:cubicBezTo>
                    <a:pt x="440" y="1955"/>
                    <a:pt x="484" y="1867"/>
                    <a:pt x="528" y="1823"/>
                  </a:cubicBezTo>
                  <a:lnTo>
                    <a:pt x="1933" y="374"/>
                  </a:lnTo>
                  <a:cubicBezTo>
                    <a:pt x="2021" y="286"/>
                    <a:pt x="2021" y="154"/>
                    <a:pt x="1933" y="66"/>
                  </a:cubicBezTo>
                  <a:cubicBezTo>
                    <a:pt x="1911" y="22"/>
                    <a:pt x="1867" y="0"/>
                    <a:pt x="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4" name="Google Shape;1244;p47"/>
          <p:cNvSpPr txBox="1"/>
          <p:nvPr>
            <p:ph idx="4294967295" type="title"/>
          </p:nvPr>
        </p:nvSpPr>
        <p:spPr>
          <a:xfrm>
            <a:off x="5119000" y="299200"/>
            <a:ext cx="3846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Apresentação do Sistema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48"/>
          <p:cNvSpPr txBox="1"/>
          <p:nvPr>
            <p:ph idx="12" type="sldNum"/>
          </p:nvPr>
        </p:nvSpPr>
        <p:spPr>
          <a:xfrm>
            <a:off x="860120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50" name="Google Shape;1250;p48" title="WhatsApp Video 2019-12-05 at 22.49.5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588" y="304800"/>
            <a:ext cx="2661285" cy="4838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1" name="Google Shape;1251;p48"/>
          <p:cNvGrpSpPr/>
          <p:nvPr/>
        </p:nvGrpSpPr>
        <p:grpSpPr>
          <a:xfrm>
            <a:off x="3241419" y="-86292"/>
            <a:ext cx="2826513" cy="5364659"/>
            <a:chOff x="2487400" y="238125"/>
            <a:chExt cx="2621025" cy="5226675"/>
          </a:xfrm>
        </p:grpSpPr>
        <p:sp>
          <p:nvSpPr>
            <p:cNvPr id="1252" name="Google Shape;1252;p48"/>
            <p:cNvSpPr/>
            <p:nvPr/>
          </p:nvSpPr>
          <p:spPr>
            <a:xfrm>
              <a:off x="2487400" y="238125"/>
              <a:ext cx="2621025" cy="5226675"/>
            </a:xfrm>
            <a:custGeom>
              <a:rect b="b" l="l" r="r" t="t"/>
              <a:pathLst>
                <a:path extrusionOk="0" h="209067" w="104841">
                  <a:moveTo>
                    <a:pt x="88809" y="1142"/>
                  </a:moveTo>
                  <a:cubicBezTo>
                    <a:pt x="97330" y="1142"/>
                    <a:pt x="104270" y="8082"/>
                    <a:pt x="104270" y="16602"/>
                  </a:cubicBezTo>
                  <a:lnTo>
                    <a:pt x="104270" y="192025"/>
                  </a:lnTo>
                  <a:cubicBezTo>
                    <a:pt x="104270" y="200546"/>
                    <a:pt x="97330" y="207486"/>
                    <a:pt x="88809" y="207486"/>
                  </a:cubicBezTo>
                  <a:lnTo>
                    <a:pt x="16251" y="207486"/>
                  </a:lnTo>
                  <a:cubicBezTo>
                    <a:pt x="7730" y="207486"/>
                    <a:pt x="791" y="200546"/>
                    <a:pt x="791" y="192025"/>
                  </a:cubicBezTo>
                  <a:lnTo>
                    <a:pt x="791" y="16602"/>
                  </a:lnTo>
                  <a:cubicBezTo>
                    <a:pt x="791" y="8082"/>
                    <a:pt x="7730" y="1142"/>
                    <a:pt x="16251" y="1142"/>
                  </a:cubicBezTo>
                  <a:close/>
                  <a:moveTo>
                    <a:pt x="15460" y="0"/>
                  </a:moveTo>
                  <a:cubicBezTo>
                    <a:pt x="6940" y="0"/>
                    <a:pt x="0" y="6940"/>
                    <a:pt x="0" y="15460"/>
                  </a:cubicBezTo>
                  <a:lnTo>
                    <a:pt x="0" y="193606"/>
                  </a:lnTo>
                  <a:cubicBezTo>
                    <a:pt x="0" y="202127"/>
                    <a:pt x="6940" y="209067"/>
                    <a:pt x="15460" y="209067"/>
                  </a:cubicBezTo>
                  <a:lnTo>
                    <a:pt x="89380" y="209067"/>
                  </a:lnTo>
                  <a:cubicBezTo>
                    <a:pt x="97901" y="209067"/>
                    <a:pt x="104841" y="202127"/>
                    <a:pt x="104841" y="193606"/>
                  </a:cubicBezTo>
                  <a:lnTo>
                    <a:pt x="104841" y="15460"/>
                  </a:lnTo>
                  <a:cubicBezTo>
                    <a:pt x="104841" y="6940"/>
                    <a:pt x="97901" y="0"/>
                    <a:pt x="89380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3766600" y="5195775"/>
              <a:ext cx="67000" cy="64800"/>
            </a:xfrm>
            <a:custGeom>
              <a:rect b="b" l="l" r="r" t="t"/>
              <a:pathLst>
                <a:path extrusionOk="0" h="2592" w="2680">
                  <a:moveTo>
                    <a:pt x="1" y="0"/>
                  </a:moveTo>
                  <a:lnTo>
                    <a:pt x="1" y="2591"/>
                  </a:lnTo>
                  <a:lnTo>
                    <a:pt x="2680" y="2591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2507150" y="266650"/>
              <a:ext cx="2587000" cy="5158625"/>
            </a:xfrm>
            <a:custGeom>
              <a:rect b="b" l="l" r="r" t="t"/>
              <a:pathLst>
                <a:path extrusionOk="0" h="206345" w="10348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3505950" y="480600"/>
              <a:ext cx="567450" cy="35425"/>
            </a:xfrm>
            <a:custGeom>
              <a:rect b="b" l="l" r="r" t="t"/>
              <a:pathLst>
                <a:path extrusionOk="0" h="1417" w="22698">
                  <a:moveTo>
                    <a:pt x="909" y="0"/>
                  </a:moveTo>
                  <a:cubicBezTo>
                    <a:pt x="0" y="0"/>
                    <a:pt x="13" y="1417"/>
                    <a:pt x="946" y="1417"/>
                  </a:cubicBezTo>
                  <a:cubicBezTo>
                    <a:pt x="973" y="1417"/>
                    <a:pt x="1000" y="1415"/>
                    <a:pt x="1027" y="1413"/>
                  </a:cubicBezTo>
                  <a:lnTo>
                    <a:pt x="21671" y="1413"/>
                  </a:lnTo>
                  <a:cubicBezTo>
                    <a:pt x="21698" y="1415"/>
                    <a:pt x="21725" y="1417"/>
                    <a:pt x="21752" y="1417"/>
                  </a:cubicBezTo>
                  <a:cubicBezTo>
                    <a:pt x="22685" y="1417"/>
                    <a:pt x="22697" y="0"/>
                    <a:pt x="21789" y="0"/>
                  </a:cubicBezTo>
                  <a:cubicBezTo>
                    <a:pt x="21751" y="0"/>
                    <a:pt x="21712" y="3"/>
                    <a:pt x="21671" y="8"/>
                  </a:cubicBezTo>
                  <a:lnTo>
                    <a:pt x="1027" y="8"/>
                  </a:lnTo>
                  <a:cubicBezTo>
                    <a:pt x="986" y="3"/>
                    <a:pt x="947" y="0"/>
                    <a:pt x="909" y="0"/>
                  </a:cubicBez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2967225" y="5182600"/>
              <a:ext cx="97750" cy="13200"/>
            </a:xfrm>
            <a:custGeom>
              <a:rect b="b" l="l" r="r" t="t"/>
              <a:pathLst>
                <a:path extrusionOk="0" h="528" w="3910">
                  <a:moveTo>
                    <a:pt x="1" y="0"/>
                  </a:moveTo>
                  <a:lnTo>
                    <a:pt x="1" y="527"/>
                  </a:lnTo>
                  <a:lnTo>
                    <a:pt x="3910" y="527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3756725" y="5184775"/>
              <a:ext cx="86775" cy="85675"/>
            </a:xfrm>
            <a:custGeom>
              <a:rect b="b" l="l" r="r" t="t"/>
              <a:pathLst>
                <a:path extrusionOk="0" h="3427" w="3471">
                  <a:moveTo>
                    <a:pt x="3075" y="440"/>
                  </a:moveTo>
                  <a:lnTo>
                    <a:pt x="3075" y="3031"/>
                  </a:lnTo>
                  <a:lnTo>
                    <a:pt x="396" y="3031"/>
                  </a:lnTo>
                  <a:lnTo>
                    <a:pt x="396" y="440"/>
                  </a:lnTo>
                  <a:close/>
                  <a:moveTo>
                    <a:pt x="220" y="1"/>
                  </a:moveTo>
                  <a:cubicBezTo>
                    <a:pt x="88" y="1"/>
                    <a:pt x="0" y="89"/>
                    <a:pt x="0" y="220"/>
                  </a:cubicBezTo>
                  <a:lnTo>
                    <a:pt x="0" y="3251"/>
                  </a:lnTo>
                  <a:cubicBezTo>
                    <a:pt x="0" y="3339"/>
                    <a:pt x="88" y="3427"/>
                    <a:pt x="220" y="3427"/>
                  </a:cubicBezTo>
                  <a:lnTo>
                    <a:pt x="3294" y="3427"/>
                  </a:lnTo>
                  <a:cubicBezTo>
                    <a:pt x="3382" y="3427"/>
                    <a:pt x="3470" y="3339"/>
                    <a:pt x="3470" y="3251"/>
                  </a:cubicBezTo>
                  <a:lnTo>
                    <a:pt x="3470" y="220"/>
                  </a:lnTo>
                  <a:cubicBezTo>
                    <a:pt x="3470" y="89"/>
                    <a:pt x="3382" y="1"/>
                    <a:pt x="3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4480325" y="5179850"/>
              <a:ext cx="50525" cy="102125"/>
            </a:xfrm>
            <a:custGeom>
              <a:rect b="b" l="l" r="r" t="t"/>
              <a:pathLst>
                <a:path extrusionOk="0" h="4085" w="2021">
                  <a:moveTo>
                    <a:pt x="1818" y="0"/>
                  </a:moveTo>
                  <a:cubicBezTo>
                    <a:pt x="1768" y="0"/>
                    <a:pt x="1714" y="22"/>
                    <a:pt x="1670" y="66"/>
                  </a:cubicBezTo>
                  <a:lnTo>
                    <a:pt x="264" y="1516"/>
                  </a:lnTo>
                  <a:cubicBezTo>
                    <a:pt x="88" y="1647"/>
                    <a:pt x="1" y="1823"/>
                    <a:pt x="45" y="2043"/>
                  </a:cubicBezTo>
                  <a:cubicBezTo>
                    <a:pt x="1" y="2262"/>
                    <a:pt x="88" y="2438"/>
                    <a:pt x="264" y="2614"/>
                  </a:cubicBezTo>
                  <a:lnTo>
                    <a:pt x="1670" y="4019"/>
                  </a:lnTo>
                  <a:cubicBezTo>
                    <a:pt x="1714" y="4063"/>
                    <a:pt x="1768" y="4085"/>
                    <a:pt x="1823" y="4085"/>
                  </a:cubicBezTo>
                  <a:cubicBezTo>
                    <a:pt x="1878" y="4085"/>
                    <a:pt x="1933" y="4063"/>
                    <a:pt x="1977" y="4019"/>
                  </a:cubicBezTo>
                  <a:cubicBezTo>
                    <a:pt x="2021" y="3931"/>
                    <a:pt x="2021" y="3799"/>
                    <a:pt x="1977" y="3712"/>
                  </a:cubicBezTo>
                  <a:lnTo>
                    <a:pt x="528" y="2306"/>
                  </a:lnTo>
                  <a:cubicBezTo>
                    <a:pt x="484" y="2218"/>
                    <a:pt x="440" y="2130"/>
                    <a:pt x="440" y="2043"/>
                  </a:cubicBezTo>
                  <a:cubicBezTo>
                    <a:pt x="440" y="1955"/>
                    <a:pt x="484" y="1867"/>
                    <a:pt x="528" y="1823"/>
                  </a:cubicBezTo>
                  <a:lnTo>
                    <a:pt x="1933" y="374"/>
                  </a:lnTo>
                  <a:cubicBezTo>
                    <a:pt x="2021" y="286"/>
                    <a:pt x="2021" y="154"/>
                    <a:pt x="1933" y="66"/>
                  </a:cubicBezTo>
                  <a:cubicBezTo>
                    <a:pt x="1911" y="22"/>
                    <a:pt x="1867" y="0"/>
                    <a:pt x="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49"/>
          <p:cNvSpPr txBox="1"/>
          <p:nvPr>
            <p:ph type="title"/>
          </p:nvPr>
        </p:nvSpPr>
        <p:spPr>
          <a:xfrm>
            <a:off x="4307475" y="938850"/>
            <a:ext cx="4407000" cy="4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Simulação do Módulo RTLS</a:t>
            </a:r>
            <a:endParaRPr/>
          </a:p>
        </p:txBody>
      </p:sp>
      <p:sp>
        <p:nvSpPr>
          <p:cNvPr id="1264" name="Google Shape;1264;p49"/>
          <p:cNvSpPr txBox="1"/>
          <p:nvPr>
            <p:ph idx="1" type="subTitle"/>
          </p:nvPr>
        </p:nvSpPr>
        <p:spPr>
          <a:xfrm>
            <a:off x="3258875" y="1298325"/>
            <a:ext cx="5368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 Proteus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 Atmega328p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 555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 GPS - Comunicação Serial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 XBee - (Driver de Software Virtual da Eltima)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 COMPIM - (Driver de Software Virtual da Eltima)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265" name="Google Shape;1265;p49"/>
          <p:cNvSpPr txBox="1"/>
          <p:nvPr>
            <p:ph type="title"/>
          </p:nvPr>
        </p:nvSpPr>
        <p:spPr>
          <a:xfrm>
            <a:off x="4307475" y="360750"/>
            <a:ext cx="38451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Apresentação do Sistema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50"/>
          <p:cNvSpPr/>
          <p:nvPr/>
        </p:nvSpPr>
        <p:spPr>
          <a:xfrm>
            <a:off x="0" y="3550375"/>
            <a:ext cx="9341100" cy="1604400"/>
          </a:xfrm>
          <a:prstGeom prst="rect">
            <a:avLst/>
          </a:prstGeom>
          <a:gradFill>
            <a:gsLst>
              <a:gs pos="0">
                <a:srgbClr val="FF4C00">
                  <a:alpha val="0"/>
                </a:srgbClr>
              </a:gs>
              <a:gs pos="100000">
                <a:srgbClr val="1004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50"/>
          <p:cNvSpPr txBox="1"/>
          <p:nvPr>
            <p:ph type="title"/>
          </p:nvPr>
        </p:nvSpPr>
        <p:spPr>
          <a:xfrm>
            <a:off x="2195899" y="4446875"/>
            <a:ext cx="47520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A picture is worth a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thousand words</a:t>
            </a:r>
            <a:endParaRPr b="0" sz="1400">
              <a:solidFill>
                <a:srgbClr val="45AAF2"/>
              </a:solidFill>
            </a:endParaRPr>
          </a:p>
        </p:txBody>
      </p:sp>
      <p:pic>
        <p:nvPicPr>
          <p:cNvPr id="1272" name="Google Shape;1272;p50"/>
          <p:cNvPicPr preferRelativeResize="0"/>
          <p:nvPr/>
        </p:nvPicPr>
        <p:blipFill rotWithShape="1">
          <a:blip r:embed="rId4">
            <a:alphaModFix/>
          </a:blip>
          <a:srcRect b="10435" l="15926" r="15926" t="19152"/>
          <a:stretch/>
        </p:blipFill>
        <p:spPr>
          <a:xfrm>
            <a:off x="0" y="0"/>
            <a:ext cx="9226326" cy="508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51"/>
          <p:cNvSpPr txBox="1"/>
          <p:nvPr>
            <p:ph idx="12" type="sldNum"/>
          </p:nvPr>
        </p:nvSpPr>
        <p:spPr>
          <a:xfrm>
            <a:off x="860120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1278" name="Google Shape;1278;p51" title="20191215_09393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250" y="1124375"/>
            <a:ext cx="9229075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51"/>
          <p:cNvSpPr txBox="1"/>
          <p:nvPr>
            <p:ph type="title"/>
          </p:nvPr>
        </p:nvSpPr>
        <p:spPr>
          <a:xfrm>
            <a:off x="2316188" y="662225"/>
            <a:ext cx="4407000" cy="4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Simulação do Módulo RTLS</a:t>
            </a:r>
            <a:endParaRPr/>
          </a:p>
        </p:txBody>
      </p:sp>
      <p:sp>
        <p:nvSpPr>
          <p:cNvPr id="1280" name="Google Shape;1280;p51"/>
          <p:cNvSpPr txBox="1"/>
          <p:nvPr>
            <p:ph type="title"/>
          </p:nvPr>
        </p:nvSpPr>
        <p:spPr>
          <a:xfrm>
            <a:off x="2597150" y="134075"/>
            <a:ext cx="38451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Apresentação do Sistema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52"/>
          <p:cNvSpPr txBox="1"/>
          <p:nvPr>
            <p:ph type="title"/>
          </p:nvPr>
        </p:nvSpPr>
        <p:spPr>
          <a:xfrm>
            <a:off x="4307475" y="938850"/>
            <a:ext cx="4407000" cy="4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Módulo de ‘Autoatendimento’</a:t>
            </a:r>
            <a:endParaRPr/>
          </a:p>
        </p:txBody>
      </p:sp>
      <p:sp>
        <p:nvSpPr>
          <p:cNvPr id="1286" name="Google Shape;1286;p52"/>
          <p:cNvSpPr txBox="1"/>
          <p:nvPr>
            <p:ph idx="1" type="subTitle"/>
          </p:nvPr>
        </p:nvSpPr>
        <p:spPr>
          <a:xfrm>
            <a:off x="3271825" y="2049775"/>
            <a:ext cx="5368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O próprio usuário, desde que autorizado, retire ou entregue o kit/equipamento sem intermédio de uma outra pessoa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287" name="Google Shape;1287;p52"/>
          <p:cNvSpPr txBox="1"/>
          <p:nvPr>
            <p:ph type="title"/>
          </p:nvPr>
        </p:nvSpPr>
        <p:spPr>
          <a:xfrm>
            <a:off x="4307475" y="360750"/>
            <a:ext cx="38451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Apresentação do Sistema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53"/>
          <p:cNvSpPr/>
          <p:nvPr/>
        </p:nvSpPr>
        <p:spPr>
          <a:xfrm>
            <a:off x="0" y="3550375"/>
            <a:ext cx="9341100" cy="1604400"/>
          </a:xfrm>
          <a:prstGeom prst="rect">
            <a:avLst/>
          </a:prstGeom>
          <a:gradFill>
            <a:gsLst>
              <a:gs pos="0">
                <a:srgbClr val="FF4C00">
                  <a:alpha val="0"/>
                </a:srgbClr>
              </a:gs>
              <a:gs pos="100000">
                <a:srgbClr val="1004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53"/>
          <p:cNvSpPr txBox="1"/>
          <p:nvPr>
            <p:ph type="title"/>
          </p:nvPr>
        </p:nvSpPr>
        <p:spPr>
          <a:xfrm>
            <a:off x="2195899" y="4446875"/>
            <a:ext cx="47520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A picture is worth a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thousand words</a:t>
            </a:r>
            <a:endParaRPr b="0" sz="1400">
              <a:solidFill>
                <a:srgbClr val="45AAF2"/>
              </a:solidFill>
            </a:endParaRPr>
          </a:p>
        </p:txBody>
      </p:sp>
      <p:pic>
        <p:nvPicPr>
          <p:cNvPr id="1294" name="Google Shape;1294;p53"/>
          <p:cNvPicPr preferRelativeResize="0"/>
          <p:nvPr/>
        </p:nvPicPr>
        <p:blipFill rotWithShape="1">
          <a:blip r:embed="rId4">
            <a:alphaModFix/>
          </a:blip>
          <a:srcRect b="9021" l="31352" r="4201" t="24400"/>
          <a:stretch/>
        </p:blipFill>
        <p:spPr>
          <a:xfrm>
            <a:off x="0" y="0"/>
            <a:ext cx="9341101" cy="523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54"/>
          <p:cNvSpPr txBox="1"/>
          <p:nvPr>
            <p:ph idx="12" type="sldNum"/>
          </p:nvPr>
        </p:nvSpPr>
        <p:spPr>
          <a:xfrm>
            <a:off x="860120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00" name="Google Shape;1300;p54"/>
          <p:cNvSpPr txBox="1"/>
          <p:nvPr>
            <p:ph type="title"/>
          </p:nvPr>
        </p:nvSpPr>
        <p:spPr>
          <a:xfrm>
            <a:off x="2316188" y="662225"/>
            <a:ext cx="4407000" cy="4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Módulo de ‘Autoatendimento’</a:t>
            </a:r>
            <a:endParaRPr/>
          </a:p>
        </p:txBody>
      </p:sp>
      <p:sp>
        <p:nvSpPr>
          <p:cNvPr id="1301" name="Google Shape;1301;p54"/>
          <p:cNvSpPr txBox="1"/>
          <p:nvPr>
            <p:ph type="title"/>
          </p:nvPr>
        </p:nvSpPr>
        <p:spPr>
          <a:xfrm>
            <a:off x="2597150" y="134075"/>
            <a:ext cx="38451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Apresentação do Sistema</a:t>
            </a:r>
            <a:endParaRPr/>
          </a:p>
        </p:txBody>
      </p:sp>
      <p:pic>
        <p:nvPicPr>
          <p:cNvPr id="1302" name="Google Shape;1302;p54" title="20191215_10501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39300"/>
            <a:ext cx="9144000" cy="3241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55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Conclusão Geral</a:t>
            </a:r>
            <a:endParaRPr/>
          </a:p>
        </p:txBody>
      </p:sp>
      <p:cxnSp>
        <p:nvCxnSpPr>
          <p:cNvPr id="1308" name="Google Shape;1308;p55"/>
          <p:cNvCxnSpPr/>
          <p:nvPr/>
        </p:nvCxnSpPr>
        <p:spPr>
          <a:xfrm>
            <a:off x="3292675" y="1908800"/>
            <a:ext cx="0" cy="233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9" name="Google Shape;1309;p55"/>
          <p:cNvCxnSpPr/>
          <p:nvPr/>
        </p:nvCxnSpPr>
        <p:spPr>
          <a:xfrm>
            <a:off x="5803550" y="1908800"/>
            <a:ext cx="0" cy="233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0" name="Google Shape;1310;p5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11" name="Google Shape;1311;p55"/>
          <p:cNvSpPr txBox="1"/>
          <p:nvPr>
            <p:ph idx="2" type="title"/>
          </p:nvPr>
        </p:nvSpPr>
        <p:spPr>
          <a:xfrm>
            <a:off x="886650" y="2917538"/>
            <a:ext cx="20340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CONTROLE DE EMPRÉSTIMOS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312" name="Google Shape;1312;p55"/>
          <p:cNvSpPr txBox="1"/>
          <p:nvPr>
            <p:ph idx="4" type="title"/>
          </p:nvPr>
        </p:nvSpPr>
        <p:spPr>
          <a:xfrm>
            <a:off x="3456213" y="2917538"/>
            <a:ext cx="20340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PESQUISAS BIBLIOGRÁFICAS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313" name="Google Shape;1313;p55"/>
          <p:cNvSpPr txBox="1"/>
          <p:nvPr>
            <p:ph idx="6" type="title"/>
          </p:nvPr>
        </p:nvSpPr>
        <p:spPr>
          <a:xfrm>
            <a:off x="6025788" y="2917538"/>
            <a:ext cx="20340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SISTEMA DESENVOLVIDO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07" name="Google Shape;507;p29"/>
          <p:cNvSpPr txBox="1"/>
          <p:nvPr>
            <p:ph idx="1" type="subTitle"/>
          </p:nvPr>
        </p:nvSpPr>
        <p:spPr>
          <a:xfrm>
            <a:off x="6283075" y="1799950"/>
            <a:ext cx="26334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Desenvolvimento de interface web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Banco de Dados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Interligação e Configuração de rede de sensores RTLS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Módulo de 'Autoatendimento'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508" name="Google Shape;508;p29"/>
          <p:cNvPicPr preferRelativeResize="0"/>
          <p:nvPr/>
        </p:nvPicPr>
        <p:blipFill rotWithShape="1">
          <a:blip r:embed="rId3">
            <a:alphaModFix/>
          </a:blip>
          <a:srcRect b="3201" l="5398" r="15091" t="3191"/>
          <a:stretch/>
        </p:blipFill>
        <p:spPr>
          <a:xfrm>
            <a:off x="297650" y="246837"/>
            <a:ext cx="5846826" cy="387192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9"/>
          <p:cNvSpPr txBox="1"/>
          <p:nvPr>
            <p:ph type="title"/>
          </p:nvPr>
        </p:nvSpPr>
        <p:spPr>
          <a:xfrm>
            <a:off x="6330927" y="1302850"/>
            <a:ext cx="2537700" cy="4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Introdução</a:t>
            </a:r>
            <a:endParaRPr/>
          </a:p>
        </p:txBody>
      </p:sp>
      <p:grpSp>
        <p:nvGrpSpPr>
          <p:cNvPr id="510" name="Google Shape;510;p29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511" name="Google Shape;511;p29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56"/>
          <p:cNvSpPr txBox="1"/>
          <p:nvPr>
            <p:ph idx="1" type="body"/>
          </p:nvPr>
        </p:nvSpPr>
        <p:spPr>
          <a:xfrm>
            <a:off x="1048350" y="701350"/>
            <a:ext cx="70473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s">
                <a:solidFill>
                  <a:srgbClr val="000000"/>
                </a:solidFill>
              </a:rPr>
              <a:t>O host utilizado, embora gratuito, permite poucos acessos ao banco de dados por hora, limitando a aplicação real do sistema;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s">
                <a:solidFill>
                  <a:srgbClr val="000000"/>
                </a:solidFill>
              </a:rPr>
              <a:t>O host gratuito é lento;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s">
                <a:solidFill>
                  <a:srgbClr val="000000"/>
                </a:solidFill>
              </a:rPr>
              <a:t>O almoxarifado possui características de uma gaiola de Faraday, o que pode dificultar alguns acessos à rede sem fio;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s">
                <a:solidFill>
                  <a:srgbClr val="000000"/>
                </a:solidFill>
              </a:rPr>
              <a:t>Não foi desenvolvida uma interface com um mapa para indicar a localização dos equipamentos para o Módulo RTLS como o Sistema de Informações Geográficas, ou GIS; e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s">
                <a:solidFill>
                  <a:srgbClr val="000000"/>
                </a:solidFill>
              </a:rPr>
              <a:t>Ainda não foi feito um método direto para registrar os alunos sem a carteirinha.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19" name="Google Shape;1319;p56"/>
          <p:cNvSpPr txBox="1"/>
          <p:nvPr>
            <p:ph type="title"/>
          </p:nvPr>
        </p:nvSpPr>
        <p:spPr>
          <a:xfrm>
            <a:off x="1048350" y="28120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Conclusão Geral</a:t>
            </a:r>
            <a:endParaRPr b="1"/>
          </a:p>
        </p:txBody>
      </p:sp>
      <p:sp>
        <p:nvSpPr>
          <p:cNvPr id="1320" name="Google Shape;1320;p5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57"/>
          <p:cNvSpPr txBox="1"/>
          <p:nvPr>
            <p:ph idx="4294967295" type="title"/>
          </p:nvPr>
        </p:nvSpPr>
        <p:spPr>
          <a:xfrm>
            <a:off x="1154950" y="1981050"/>
            <a:ext cx="6684300" cy="8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6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Obrigado</a:t>
            </a:r>
            <a:r>
              <a:rPr b="0" lang="es" sz="6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!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0"/>
          <p:cNvSpPr txBox="1"/>
          <p:nvPr>
            <p:ph idx="12" type="sldNum"/>
          </p:nvPr>
        </p:nvSpPr>
        <p:spPr>
          <a:xfrm>
            <a:off x="860120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526" name="Google Shape;526;p30"/>
          <p:cNvSpPr txBox="1"/>
          <p:nvPr>
            <p:ph idx="4294967295" type="body"/>
          </p:nvPr>
        </p:nvSpPr>
        <p:spPr>
          <a:xfrm>
            <a:off x="858725" y="1428575"/>
            <a:ext cx="5478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Objetivo Geral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Objetivo Específicos</a:t>
            </a:r>
            <a:endParaRPr b="1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lang="es">
                <a:solidFill>
                  <a:srgbClr val="000000"/>
                </a:solidFill>
              </a:rPr>
              <a:t>Leitura dos códigos de barra;</a:t>
            </a:r>
            <a:endParaRPr b="1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lang="es">
                <a:solidFill>
                  <a:srgbClr val="000000"/>
                </a:solidFill>
              </a:rPr>
              <a:t>Desenvolver um banco de dados;</a:t>
            </a:r>
            <a:endParaRPr b="1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lang="es">
                <a:solidFill>
                  <a:srgbClr val="000000"/>
                </a:solidFill>
              </a:rPr>
              <a:t>Estudar um sistema de baixo custo (RTLS);</a:t>
            </a:r>
            <a:endParaRPr b="1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lang="es">
                <a:solidFill>
                  <a:srgbClr val="000000"/>
                </a:solidFill>
              </a:rPr>
              <a:t>Desenvolver uma interface web;</a:t>
            </a:r>
            <a:endParaRPr b="1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lang="es">
                <a:solidFill>
                  <a:srgbClr val="000000"/>
                </a:solidFill>
              </a:rPr>
              <a:t>Sistema de ‘autoatendimento’.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27" name="Google Shape;527;p30"/>
          <p:cNvSpPr txBox="1"/>
          <p:nvPr>
            <p:ph type="title"/>
          </p:nvPr>
        </p:nvSpPr>
        <p:spPr>
          <a:xfrm>
            <a:off x="2328877" y="825450"/>
            <a:ext cx="2537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1"/>
          <p:cNvSpPr txBox="1"/>
          <p:nvPr>
            <p:ph type="title"/>
          </p:nvPr>
        </p:nvSpPr>
        <p:spPr>
          <a:xfrm>
            <a:off x="4424630" y="1902000"/>
            <a:ext cx="3888000" cy="4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Embasamento Teórico</a:t>
            </a:r>
            <a:endParaRPr/>
          </a:p>
        </p:txBody>
      </p:sp>
      <p:sp>
        <p:nvSpPr>
          <p:cNvPr id="533" name="Google Shape;533;p3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34" name="Google Shape;534;p31"/>
          <p:cNvPicPr preferRelativeResize="0"/>
          <p:nvPr/>
        </p:nvPicPr>
        <p:blipFill rotWithShape="1">
          <a:blip r:embed="rId3">
            <a:alphaModFix/>
          </a:blip>
          <a:srcRect b="0" l="0" r="42647" t="0"/>
          <a:stretch/>
        </p:blipFill>
        <p:spPr>
          <a:xfrm>
            <a:off x="-56525" y="-12"/>
            <a:ext cx="3989824" cy="52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1"/>
          <p:cNvSpPr txBox="1"/>
          <p:nvPr>
            <p:ph idx="1" type="subTitle"/>
          </p:nvPr>
        </p:nvSpPr>
        <p:spPr>
          <a:xfrm>
            <a:off x="4424625" y="2576700"/>
            <a:ext cx="38604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Automatização de Processos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Banco de Dados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">
                <a:solidFill>
                  <a:srgbClr val="000000"/>
                </a:solidFill>
              </a:rPr>
              <a:t>Sistema Embarcado</a:t>
            </a:r>
            <a:endParaRPr b="1">
              <a:solidFill>
                <a:srgbClr val="000000"/>
              </a:solidFill>
            </a:endParaRPr>
          </a:p>
        </p:txBody>
      </p:sp>
      <p:grpSp>
        <p:nvGrpSpPr>
          <p:cNvPr id="536" name="Google Shape;536;p31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537" name="Google Shape;537;p31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415425" y="2135525"/>
            <a:ext cx="32793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Aplicação Web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s">
                <a:solidFill>
                  <a:srgbClr val="000000"/>
                </a:solidFill>
              </a:rPr>
              <a:t>HTML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s">
                <a:solidFill>
                  <a:srgbClr val="000000"/>
                </a:solidFill>
              </a:rPr>
              <a:t>PHP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s">
                <a:solidFill>
                  <a:srgbClr val="000000"/>
                </a:solidFill>
              </a:rPr>
              <a:t>JavaScript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52" name="Google Shape;552;p32"/>
          <p:cNvSpPr txBox="1"/>
          <p:nvPr>
            <p:ph type="title"/>
          </p:nvPr>
        </p:nvSpPr>
        <p:spPr>
          <a:xfrm>
            <a:off x="492419" y="1405658"/>
            <a:ext cx="3604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Embasamento Teórico</a:t>
            </a:r>
            <a:endParaRPr/>
          </a:p>
        </p:txBody>
      </p:sp>
      <p:pic>
        <p:nvPicPr>
          <p:cNvPr id="553" name="Google Shape;553;p32"/>
          <p:cNvPicPr preferRelativeResize="0"/>
          <p:nvPr/>
        </p:nvPicPr>
        <p:blipFill rotWithShape="1">
          <a:blip r:embed="rId3">
            <a:alphaModFix/>
          </a:blip>
          <a:srcRect b="3567" l="25637" r="26779" t="0"/>
          <a:stretch/>
        </p:blipFill>
        <p:spPr>
          <a:xfrm>
            <a:off x="4309450" y="0"/>
            <a:ext cx="48345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3"/>
          <p:cNvSpPr/>
          <p:nvPr/>
        </p:nvSpPr>
        <p:spPr>
          <a:xfrm>
            <a:off x="4702006" y="1069741"/>
            <a:ext cx="1037550" cy="1145686"/>
          </a:xfrm>
          <a:custGeom>
            <a:rect b="b" l="l" r="r" t="t"/>
            <a:pathLst>
              <a:path extrusionOk="0" h="5225" w="4732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45A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3"/>
          <p:cNvSpPr/>
          <p:nvPr/>
        </p:nvSpPr>
        <p:spPr>
          <a:xfrm>
            <a:off x="6644453" y="1069741"/>
            <a:ext cx="1034919" cy="1145686"/>
          </a:xfrm>
          <a:custGeom>
            <a:rect b="b" l="l" r="r" t="t"/>
            <a:pathLst>
              <a:path extrusionOk="0" h="5225" w="472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3"/>
          <p:cNvSpPr/>
          <p:nvPr/>
        </p:nvSpPr>
        <p:spPr>
          <a:xfrm>
            <a:off x="5655579" y="2609675"/>
            <a:ext cx="1037769" cy="1145686"/>
          </a:xfrm>
          <a:custGeom>
            <a:rect b="b" l="l" r="r" t="t"/>
            <a:pathLst>
              <a:path extrusionOk="0" h="5225" w="4733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3"/>
          <p:cNvSpPr/>
          <p:nvPr/>
        </p:nvSpPr>
        <p:spPr>
          <a:xfrm>
            <a:off x="7608988" y="2609675"/>
            <a:ext cx="1037550" cy="1145686"/>
          </a:xfrm>
          <a:custGeom>
            <a:rect b="b" l="l" r="r" t="t"/>
            <a:pathLst>
              <a:path extrusionOk="0" h="5225" w="4732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3"/>
          <p:cNvSpPr/>
          <p:nvPr/>
        </p:nvSpPr>
        <p:spPr>
          <a:xfrm>
            <a:off x="3751714" y="2389425"/>
            <a:ext cx="6974713" cy="46252"/>
          </a:xfrm>
          <a:custGeom>
            <a:rect b="b" l="l" r="r" t="t"/>
            <a:pathLst>
              <a:path extrusionOk="0" h="211" w="22549">
                <a:moveTo>
                  <a:pt x="0" y="1"/>
                </a:moveTo>
                <a:lnTo>
                  <a:pt x="0" y="210"/>
                </a:lnTo>
                <a:lnTo>
                  <a:pt x="22548" y="210"/>
                </a:lnTo>
                <a:lnTo>
                  <a:pt x="22548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3"/>
          <p:cNvSpPr/>
          <p:nvPr/>
        </p:nvSpPr>
        <p:spPr>
          <a:xfrm>
            <a:off x="5055896" y="2318046"/>
            <a:ext cx="251494" cy="216200"/>
          </a:xfrm>
          <a:custGeom>
            <a:rect b="b" l="l" r="r" t="t"/>
            <a:pathLst>
              <a:path extrusionOk="0" h="986" w="1147">
                <a:moveTo>
                  <a:pt x="643" y="0"/>
                </a:moveTo>
                <a:cubicBezTo>
                  <a:pt x="525" y="0"/>
                  <a:pt x="406" y="42"/>
                  <a:pt x="309" y="135"/>
                </a:cubicBezTo>
                <a:cubicBezTo>
                  <a:pt x="1" y="443"/>
                  <a:pt x="210" y="973"/>
                  <a:pt x="654" y="985"/>
                </a:cubicBezTo>
                <a:cubicBezTo>
                  <a:pt x="925" y="985"/>
                  <a:pt x="1134" y="764"/>
                  <a:pt x="1146" y="492"/>
                </a:cubicBezTo>
                <a:cubicBezTo>
                  <a:pt x="1146" y="197"/>
                  <a:pt x="898" y="0"/>
                  <a:pt x="643" y="0"/>
                </a:cubicBezTo>
                <a:close/>
              </a:path>
            </a:pathLst>
          </a:custGeom>
          <a:solidFill>
            <a:srgbClr val="31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3"/>
          <p:cNvSpPr/>
          <p:nvPr/>
        </p:nvSpPr>
        <p:spPr>
          <a:xfrm>
            <a:off x="7006455" y="2317826"/>
            <a:ext cx="251494" cy="215323"/>
          </a:xfrm>
          <a:custGeom>
            <a:rect b="b" l="l" r="r" t="t"/>
            <a:pathLst>
              <a:path extrusionOk="0" h="982" w="1147">
                <a:moveTo>
                  <a:pt x="666" y="1"/>
                </a:moveTo>
                <a:cubicBezTo>
                  <a:pt x="222" y="1"/>
                  <a:pt x="1" y="530"/>
                  <a:pt x="309" y="838"/>
                </a:cubicBezTo>
                <a:cubicBezTo>
                  <a:pt x="408" y="938"/>
                  <a:pt x="530" y="982"/>
                  <a:pt x="650" y="982"/>
                </a:cubicBezTo>
                <a:cubicBezTo>
                  <a:pt x="903" y="982"/>
                  <a:pt x="1147" y="786"/>
                  <a:pt x="1147" y="493"/>
                </a:cubicBezTo>
                <a:cubicBezTo>
                  <a:pt x="1147" y="222"/>
                  <a:pt x="925" y="1"/>
                  <a:pt x="666" y="1"/>
                </a:cubicBezTo>
                <a:close/>
              </a:path>
            </a:pathLst>
          </a:custGeom>
          <a:solidFill>
            <a:srgbClr val="31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3"/>
          <p:cNvSpPr/>
          <p:nvPr/>
        </p:nvSpPr>
        <p:spPr>
          <a:xfrm>
            <a:off x="7984366" y="2318265"/>
            <a:ext cx="248863" cy="215981"/>
          </a:xfrm>
          <a:custGeom>
            <a:rect b="b" l="l" r="r" t="t"/>
            <a:pathLst>
              <a:path extrusionOk="0" h="985" w="1135">
                <a:moveTo>
                  <a:pt x="653" y="0"/>
                </a:moveTo>
                <a:cubicBezTo>
                  <a:pt x="533" y="0"/>
                  <a:pt x="410" y="46"/>
                  <a:pt x="309" y="146"/>
                </a:cubicBezTo>
                <a:cubicBezTo>
                  <a:pt x="1" y="454"/>
                  <a:pt x="210" y="984"/>
                  <a:pt x="654" y="984"/>
                </a:cubicBezTo>
                <a:cubicBezTo>
                  <a:pt x="925" y="984"/>
                  <a:pt x="1135" y="763"/>
                  <a:pt x="1135" y="491"/>
                </a:cubicBezTo>
                <a:cubicBezTo>
                  <a:pt x="1135" y="193"/>
                  <a:pt x="900" y="0"/>
                  <a:pt x="653" y="0"/>
                </a:cubicBezTo>
                <a:close/>
              </a:path>
            </a:pathLst>
          </a:custGeom>
          <a:solidFill>
            <a:srgbClr val="31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3"/>
          <p:cNvSpPr txBox="1"/>
          <p:nvPr>
            <p:ph idx="4294967295" type="body"/>
          </p:nvPr>
        </p:nvSpPr>
        <p:spPr>
          <a:xfrm>
            <a:off x="4790563" y="1069750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Code 39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7" name="Google Shape;567;p33"/>
          <p:cNvSpPr txBox="1"/>
          <p:nvPr>
            <p:ph idx="4294967295" type="body"/>
          </p:nvPr>
        </p:nvSpPr>
        <p:spPr>
          <a:xfrm>
            <a:off x="6733963" y="1069750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Matrix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8" name="Google Shape;568;p33"/>
          <p:cNvSpPr txBox="1"/>
          <p:nvPr>
            <p:ph idx="4294967295" type="body"/>
          </p:nvPr>
        </p:nvSpPr>
        <p:spPr>
          <a:xfrm>
            <a:off x="5775313" y="2712688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PDF417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9" name="Google Shape;569;p33"/>
          <p:cNvSpPr txBox="1"/>
          <p:nvPr>
            <p:ph idx="4294967295" type="body"/>
          </p:nvPr>
        </p:nvSpPr>
        <p:spPr>
          <a:xfrm>
            <a:off x="7702213" y="2712688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QR Code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70" name="Google Shape;5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627" y="1536402"/>
            <a:ext cx="924000" cy="389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1" name="Google Shape;571;p33"/>
          <p:cNvGrpSpPr/>
          <p:nvPr/>
        </p:nvGrpSpPr>
        <p:grpSpPr>
          <a:xfrm>
            <a:off x="-147336" y="1069741"/>
            <a:ext cx="6974713" cy="2685619"/>
            <a:chOff x="2667399" y="760550"/>
            <a:chExt cx="795247" cy="306200"/>
          </a:xfrm>
        </p:grpSpPr>
        <p:sp>
          <p:nvSpPr>
            <p:cNvPr id="572" name="Google Shape;572;p33"/>
            <p:cNvSpPr/>
            <p:nvPr/>
          </p:nvSpPr>
          <p:spPr>
            <a:xfrm>
              <a:off x="2775750" y="760550"/>
              <a:ext cx="118300" cy="130625"/>
            </a:xfrm>
            <a:custGeom>
              <a:rect b="b" l="l" r="r" t="t"/>
              <a:pathLst>
                <a:path extrusionOk="0" h="5225" w="4732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rgbClr val="45A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2997225" y="760550"/>
              <a:ext cx="118000" cy="130625"/>
            </a:xfrm>
            <a:custGeom>
              <a:rect b="b" l="l" r="r" t="t"/>
              <a:pathLst>
                <a:path extrusionOk="0" h="5225" w="472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2884475" y="936125"/>
              <a:ext cx="118325" cy="130625"/>
            </a:xfrm>
            <a:custGeom>
              <a:rect b="b" l="l" r="r" t="t"/>
              <a:pathLst>
                <a:path extrusionOk="0" h="5225" w="4733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3107200" y="936125"/>
              <a:ext cx="118300" cy="130625"/>
            </a:xfrm>
            <a:custGeom>
              <a:rect b="b" l="l" r="r" t="t"/>
              <a:pathLst>
                <a:path extrusionOk="0" h="5225" w="4732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3218700" y="760550"/>
              <a:ext cx="118325" cy="130625"/>
            </a:xfrm>
            <a:custGeom>
              <a:rect b="b" l="l" r="r" t="t"/>
              <a:pathLst>
                <a:path extrusionOk="0" h="5225" w="4733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2667399" y="911013"/>
              <a:ext cx="795247" cy="5273"/>
            </a:xfrm>
            <a:custGeom>
              <a:rect b="b" l="l" r="r" t="t"/>
              <a:pathLst>
                <a:path extrusionOk="0" h="211" w="22549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2816100" y="902875"/>
              <a:ext cx="28675" cy="24650"/>
            </a:xfrm>
            <a:custGeom>
              <a:rect b="b" l="l" r="r" t="t"/>
              <a:pathLst>
                <a:path extrusionOk="0" h="986" w="1147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rgbClr val="312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2927300" y="902900"/>
              <a:ext cx="28675" cy="24625"/>
            </a:xfrm>
            <a:custGeom>
              <a:rect b="b" l="l" r="r" t="t"/>
              <a:pathLst>
                <a:path extrusionOk="0" h="985" w="1147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rgbClr val="312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3038500" y="902850"/>
              <a:ext cx="28675" cy="24550"/>
            </a:xfrm>
            <a:custGeom>
              <a:rect b="b" l="l" r="r" t="t"/>
              <a:pathLst>
                <a:path extrusionOk="0" h="982" w="1147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rgbClr val="312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3150000" y="902900"/>
              <a:ext cx="28375" cy="24625"/>
            </a:xfrm>
            <a:custGeom>
              <a:rect b="b" l="l" r="r" t="t"/>
              <a:pathLst>
                <a:path extrusionOk="0" h="985" w="1135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rgbClr val="312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3265225" y="902850"/>
              <a:ext cx="28675" cy="24550"/>
            </a:xfrm>
            <a:custGeom>
              <a:rect b="b" l="l" r="r" t="t"/>
              <a:pathLst>
                <a:path extrusionOk="0" h="982" w="1147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rgbClr val="312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3" name="Google Shape;583;p33"/>
          <p:cNvSpPr txBox="1"/>
          <p:nvPr>
            <p:ph type="title"/>
          </p:nvPr>
        </p:nvSpPr>
        <p:spPr>
          <a:xfrm>
            <a:off x="751650" y="3783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Embasamento Teórico - Código de Barras</a:t>
            </a:r>
            <a:endParaRPr/>
          </a:p>
        </p:txBody>
      </p:sp>
      <p:sp>
        <p:nvSpPr>
          <p:cNvPr id="584" name="Google Shape;584;p33"/>
          <p:cNvSpPr txBox="1"/>
          <p:nvPr>
            <p:ph idx="4294967295" type="body"/>
          </p:nvPr>
        </p:nvSpPr>
        <p:spPr>
          <a:xfrm>
            <a:off x="891513" y="1069750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Code 39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5" name="Google Shape;585;p33"/>
          <p:cNvSpPr txBox="1"/>
          <p:nvPr>
            <p:ph idx="4294967295" type="body"/>
          </p:nvPr>
        </p:nvSpPr>
        <p:spPr>
          <a:xfrm>
            <a:off x="2834913" y="1069750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Interleaved 2 of 5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6" name="Google Shape;586;p33"/>
          <p:cNvSpPr txBox="1"/>
          <p:nvPr>
            <p:ph idx="4294967295" type="body"/>
          </p:nvPr>
        </p:nvSpPr>
        <p:spPr>
          <a:xfrm>
            <a:off x="4778313" y="1069750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IAN</a:t>
            </a:r>
            <a:endParaRPr sz="1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587" name="Google Shape;587;p33"/>
          <p:cNvSpPr txBox="1"/>
          <p:nvPr>
            <p:ph idx="4294967295" type="body"/>
          </p:nvPr>
        </p:nvSpPr>
        <p:spPr>
          <a:xfrm>
            <a:off x="1876263" y="2712688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Code 128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8" name="Google Shape;588;p33"/>
          <p:cNvSpPr txBox="1"/>
          <p:nvPr>
            <p:ph idx="4294967295" type="body"/>
          </p:nvPr>
        </p:nvSpPr>
        <p:spPr>
          <a:xfrm>
            <a:off x="3803163" y="2712688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UPC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89" name="Google Shape;5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577" y="1536402"/>
            <a:ext cx="924000" cy="38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275" y="3134729"/>
            <a:ext cx="854100" cy="478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725" y="1505198"/>
            <a:ext cx="924000" cy="45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8225" y="3173374"/>
            <a:ext cx="924000" cy="40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3375" y="1486904"/>
            <a:ext cx="924000" cy="488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7750" y="3127763"/>
            <a:ext cx="924000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02325" y="1444752"/>
            <a:ext cx="517376" cy="5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3"/>
          <p:cNvSpPr/>
          <p:nvPr/>
        </p:nvSpPr>
        <p:spPr>
          <a:xfrm>
            <a:off x="6031175" y="2318265"/>
            <a:ext cx="251494" cy="215981"/>
          </a:xfrm>
          <a:custGeom>
            <a:rect b="b" l="l" r="r" t="t"/>
            <a:pathLst>
              <a:path extrusionOk="0" h="985" w="1147">
                <a:moveTo>
                  <a:pt x="656" y="0"/>
                </a:moveTo>
                <a:cubicBezTo>
                  <a:pt x="534" y="0"/>
                  <a:pt x="409" y="46"/>
                  <a:pt x="309" y="146"/>
                </a:cubicBezTo>
                <a:cubicBezTo>
                  <a:pt x="1" y="454"/>
                  <a:pt x="222" y="984"/>
                  <a:pt x="654" y="984"/>
                </a:cubicBezTo>
                <a:cubicBezTo>
                  <a:pt x="925" y="984"/>
                  <a:pt x="1147" y="763"/>
                  <a:pt x="1147" y="491"/>
                </a:cubicBezTo>
                <a:cubicBezTo>
                  <a:pt x="1147" y="193"/>
                  <a:pt x="906" y="0"/>
                  <a:pt x="656" y="0"/>
                </a:cubicBezTo>
                <a:close/>
              </a:path>
            </a:pathLst>
          </a:custGeom>
          <a:solidFill>
            <a:srgbClr val="31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47475" y="3041088"/>
            <a:ext cx="706831" cy="6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4"/>
          <p:cNvSpPr/>
          <p:nvPr/>
        </p:nvSpPr>
        <p:spPr>
          <a:xfrm>
            <a:off x="2091663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4"/>
          <p:cNvSpPr txBox="1"/>
          <p:nvPr>
            <p:ph type="title"/>
          </p:nvPr>
        </p:nvSpPr>
        <p:spPr>
          <a:xfrm>
            <a:off x="998050" y="4553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Alocação de Recursos</a:t>
            </a:r>
            <a:endParaRPr>
              <a:solidFill>
                <a:srgbClr val="45AAF2"/>
              </a:solidFill>
            </a:endParaRPr>
          </a:p>
        </p:txBody>
      </p:sp>
      <p:sp>
        <p:nvSpPr>
          <p:cNvPr id="604" name="Google Shape;604;p34"/>
          <p:cNvSpPr/>
          <p:nvPr/>
        </p:nvSpPr>
        <p:spPr>
          <a:xfrm>
            <a:off x="3861138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4"/>
          <p:cNvSpPr/>
          <p:nvPr/>
        </p:nvSpPr>
        <p:spPr>
          <a:xfrm>
            <a:off x="5630613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/>
        </p:nvSpPr>
        <p:spPr>
          <a:xfrm>
            <a:off x="2091688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XAMPP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34"/>
          <p:cNvSpPr txBox="1"/>
          <p:nvPr/>
        </p:nvSpPr>
        <p:spPr>
          <a:xfrm>
            <a:off x="3861163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MYSQL WORKBENCH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34"/>
          <p:cNvSpPr txBox="1"/>
          <p:nvPr/>
        </p:nvSpPr>
        <p:spPr>
          <a:xfrm>
            <a:off x="5630621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CAKEPHP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34"/>
          <p:cNvSpPr txBox="1"/>
          <p:nvPr/>
        </p:nvSpPr>
        <p:spPr>
          <a:xfrm>
            <a:off x="2091688" y="3018088"/>
            <a:ext cx="14217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0" name="Google Shape;6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025" y="1621995"/>
            <a:ext cx="1039025" cy="10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500" y="1621995"/>
            <a:ext cx="1039025" cy="10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4"/>
          <p:cNvPicPr preferRelativeResize="0"/>
          <p:nvPr/>
        </p:nvPicPr>
        <p:blipFill rotWithShape="1">
          <a:blip r:embed="rId5">
            <a:alphaModFix/>
          </a:blip>
          <a:srcRect b="11885" l="29457" r="32177" t="17368"/>
          <a:stretch/>
        </p:blipFill>
        <p:spPr>
          <a:xfrm>
            <a:off x="5821975" y="1647348"/>
            <a:ext cx="1039024" cy="988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5"/>
          <p:cNvSpPr/>
          <p:nvPr/>
        </p:nvSpPr>
        <p:spPr>
          <a:xfrm>
            <a:off x="1140550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 txBox="1"/>
          <p:nvPr>
            <p:ph type="title"/>
          </p:nvPr>
        </p:nvSpPr>
        <p:spPr>
          <a:xfrm>
            <a:off x="998050" y="4553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Alocação de Recursos</a:t>
            </a:r>
            <a:endParaRPr>
              <a:solidFill>
                <a:srgbClr val="45AA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2910025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/>
          <p:nvPr/>
        </p:nvSpPr>
        <p:spPr>
          <a:xfrm>
            <a:off x="4679500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5"/>
          <p:cNvSpPr/>
          <p:nvPr/>
        </p:nvSpPr>
        <p:spPr>
          <a:xfrm>
            <a:off x="6448975" y="1426100"/>
            <a:ext cx="1421725" cy="1391025"/>
          </a:xfrm>
          <a:prstGeom prst="flowChart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5"/>
          <p:cNvSpPr txBox="1"/>
          <p:nvPr/>
        </p:nvSpPr>
        <p:spPr>
          <a:xfrm>
            <a:off x="1140575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35"/>
          <p:cNvSpPr txBox="1"/>
          <p:nvPr/>
        </p:nvSpPr>
        <p:spPr>
          <a:xfrm>
            <a:off x="2910050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000WEBHOST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4" name="Google Shape;624;p35"/>
          <p:cNvSpPr txBox="1"/>
          <p:nvPr/>
        </p:nvSpPr>
        <p:spPr>
          <a:xfrm>
            <a:off x="4679508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FILEZILLA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35"/>
          <p:cNvSpPr txBox="1"/>
          <p:nvPr/>
        </p:nvSpPr>
        <p:spPr>
          <a:xfrm>
            <a:off x="6448979" y="2817138"/>
            <a:ext cx="1421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Montserrat"/>
                <a:ea typeface="Montserrat"/>
                <a:cs typeface="Montserrat"/>
                <a:sym typeface="Montserrat"/>
              </a:rPr>
              <a:t>GOOGLE CHROME DEVTOOLS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35"/>
          <p:cNvSpPr txBox="1"/>
          <p:nvPr/>
        </p:nvSpPr>
        <p:spPr>
          <a:xfrm>
            <a:off x="4679513" y="3140863"/>
            <a:ext cx="14217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7" name="Google Shape;6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600" y="1698787"/>
            <a:ext cx="845650" cy="8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813" y="1627525"/>
            <a:ext cx="988150" cy="9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6288" y="1627527"/>
            <a:ext cx="988153" cy="988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8912" y="1490687"/>
            <a:ext cx="1261825" cy="12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lorful 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